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87" r:id="rId15"/>
    <p:sldId id="288" r:id="rId16"/>
    <p:sldId id="269" r:id="rId17"/>
    <p:sldId id="270" r:id="rId18"/>
    <p:sldId id="286" r:id="rId19"/>
    <p:sldId id="289" r:id="rId20"/>
    <p:sldId id="271" r:id="rId21"/>
    <p:sldId id="273" r:id="rId22"/>
    <p:sldId id="274" r:id="rId23"/>
    <p:sldId id="276" r:id="rId24"/>
    <p:sldId id="277" r:id="rId25"/>
    <p:sldId id="278" r:id="rId26"/>
    <p:sldId id="279" r:id="rId27"/>
    <p:sldId id="280" r:id="rId28"/>
    <p:sldId id="281" r:id="rId29"/>
    <p:sldId id="284" r:id="rId30"/>
    <p:sldId id="282" r:id="rId31"/>
    <p:sldId id="283" r:id="rId32"/>
    <p:sldId id="290" r:id="rId33"/>
  </p:sldIdLst>
  <p:sldSz cx="12192000" cy="6858000"/>
  <p:notesSz cx="6858000" cy="9144000"/>
  <p:custDataLst>
    <p:tags r:id="rId3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2F1484-84C8-4426-9C5E-327CC23F64B7}" v="314" dt="2026-08-11T10:56:37.493"/>
    <p1510:client id="{D6EA8DC0-2B3E-4433-BB87-E18C3FBF9ACB}" v="147" dt="2026-08-11T14:50:55.065"/>
  </p1510:revLst>
</p1510:revInfo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941" autoAdjust="0"/>
  </p:normalViewPr>
  <p:slideViewPr>
    <p:cSldViewPr snapToGrid="0">
      <p:cViewPr varScale="1">
        <p:scale>
          <a:sx n="100" d="100"/>
          <a:sy n="100" d="100"/>
        </p:scale>
        <p:origin x="222" y="-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Sauer" userId="fc5f605fd5ab49eb" providerId="LiveId" clId="{81027DD0-9DDC-46F2-860D-B3705B794CEB}"/>
    <pc:docChg chg="undo custSel addSld delSld modSld">
      <pc:chgData name="Kevin Sauer" userId="fc5f605fd5ab49eb" providerId="LiveId" clId="{81027DD0-9DDC-46F2-860D-B3705B794CEB}" dt="2026-08-11T14:51:15.949" v="832" actId="47"/>
      <pc:docMkLst>
        <pc:docMk/>
      </pc:docMkLst>
      <pc:sldChg chg="modNotesTx">
        <pc:chgData name="Kevin Sauer" userId="fc5f605fd5ab49eb" providerId="LiveId" clId="{81027DD0-9DDC-46F2-860D-B3705B794CEB}" dt="2026-08-11T14:09:11.283" v="768" actId="20577"/>
        <pc:sldMkLst>
          <pc:docMk/>
          <pc:sldMk cId="3795254144" sldId="258"/>
        </pc:sldMkLst>
      </pc:sldChg>
      <pc:sldChg chg="modSp mod">
        <pc:chgData name="Kevin Sauer" userId="fc5f605fd5ab49eb" providerId="LiveId" clId="{81027DD0-9DDC-46F2-860D-B3705B794CEB}" dt="2026-08-11T14:49:19.455" v="819" actId="20577"/>
        <pc:sldMkLst>
          <pc:docMk/>
          <pc:sldMk cId="2451424724" sldId="260"/>
        </pc:sldMkLst>
        <pc:spChg chg="mod">
          <ac:chgData name="Kevin Sauer" userId="fc5f605fd5ab49eb" providerId="LiveId" clId="{81027DD0-9DDC-46F2-860D-B3705B794CEB}" dt="2026-08-11T14:14:02.094" v="802" actId="20577"/>
          <ac:spMkLst>
            <pc:docMk/>
            <pc:sldMk cId="2451424724" sldId="260"/>
            <ac:spMk id="29" creationId="{8E95D0E5-F822-A8D2-983E-36B29ED4E1B1}"/>
          </ac:spMkLst>
        </pc:spChg>
        <pc:spChg chg="mod">
          <ac:chgData name="Kevin Sauer" userId="fc5f605fd5ab49eb" providerId="LiveId" clId="{81027DD0-9DDC-46F2-860D-B3705B794CEB}" dt="2026-08-11T14:49:19.455" v="819" actId="20577"/>
          <ac:spMkLst>
            <pc:docMk/>
            <pc:sldMk cId="2451424724" sldId="260"/>
            <ac:spMk id="39" creationId="{C1F67A45-12D9-83F6-E19B-B85ECA353301}"/>
          </ac:spMkLst>
        </pc:spChg>
      </pc:sldChg>
      <pc:sldChg chg="modSp mod modNotesTx">
        <pc:chgData name="Kevin Sauer" userId="fc5f605fd5ab49eb" providerId="LiveId" clId="{81027DD0-9DDC-46F2-860D-B3705B794CEB}" dt="2026-08-11T14:23:00.153" v="810" actId="20577"/>
        <pc:sldMkLst>
          <pc:docMk/>
          <pc:sldMk cId="2191531024" sldId="265"/>
        </pc:sldMkLst>
        <pc:spChg chg="mod">
          <ac:chgData name="Kevin Sauer" userId="fc5f605fd5ab49eb" providerId="LiveId" clId="{81027DD0-9DDC-46F2-860D-B3705B794CEB}" dt="2026-08-11T13:25:15.110" v="9" actId="20577"/>
          <ac:spMkLst>
            <pc:docMk/>
            <pc:sldMk cId="2191531024" sldId="265"/>
            <ac:spMk id="95" creationId="{A7275D5D-C003-80BB-1922-A5FA2F3D1E5E}"/>
          </ac:spMkLst>
        </pc:spChg>
        <pc:spChg chg="mod">
          <ac:chgData name="Kevin Sauer" userId="fc5f605fd5ab49eb" providerId="LiveId" clId="{81027DD0-9DDC-46F2-860D-B3705B794CEB}" dt="2026-08-11T13:29:08.923" v="48" actId="20577"/>
          <ac:spMkLst>
            <pc:docMk/>
            <pc:sldMk cId="2191531024" sldId="265"/>
            <ac:spMk id="99" creationId="{120245DE-0AAB-044B-55EC-A13B93760ED6}"/>
          </ac:spMkLst>
        </pc:spChg>
        <pc:spChg chg="mod">
          <ac:chgData name="Kevin Sauer" userId="fc5f605fd5ab49eb" providerId="LiveId" clId="{81027DD0-9DDC-46F2-860D-B3705B794CEB}" dt="2026-08-11T13:25:21.334" v="15" actId="20577"/>
          <ac:spMkLst>
            <pc:docMk/>
            <pc:sldMk cId="2191531024" sldId="265"/>
            <ac:spMk id="111" creationId="{F54C83BA-002C-8191-ADEB-C07398243938}"/>
          </ac:spMkLst>
        </pc:spChg>
        <pc:spChg chg="mod">
          <ac:chgData name="Kevin Sauer" userId="fc5f605fd5ab49eb" providerId="LiveId" clId="{81027DD0-9DDC-46F2-860D-B3705B794CEB}" dt="2026-08-11T13:27:24.849" v="28" actId="20577"/>
          <ac:spMkLst>
            <pc:docMk/>
            <pc:sldMk cId="2191531024" sldId="265"/>
            <ac:spMk id="115" creationId="{859B95C4-FC3D-49F9-4A9B-5048B9F1A262}"/>
          </ac:spMkLst>
        </pc:spChg>
        <pc:spChg chg="mod">
          <ac:chgData name="Kevin Sauer" userId="fc5f605fd5ab49eb" providerId="LiveId" clId="{81027DD0-9DDC-46F2-860D-B3705B794CEB}" dt="2026-08-11T13:25:32.215" v="19" actId="20577"/>
          <ac:spMkLst>
            <pc:docMk/>
            <pc:sldMk cId="2191531024" sldId="265"/>
            <ac:spMk id="127" creationId="{B4B3EF4A-2936-C912-B7FF-05046607EC60}"/>
          </ac:spMkLst>
        </pc:spChg>
        <pc:spChg chg="mod">
          <ac:chgData name="Kevin Sauer" userId="fc5f605fd5ab49eb" providerId="LiveId" clId="{81027DD0-9DDC-46F2-860D-B3705B794CEB}" dt="2026-08-11T13:28:19.754" v="31" actId="20577"/>
          <ac:spMkLst>
            <pc:docMk/>
            <pc:sldMk cId="2191531024" sldId="265"/>
            <ac:spMk id="131" creationId="{C9C5F278-42E9-8C63-42A9-F088B70D974E}"/>
          </ac:spMkLst>
        </pc:spChg>
        <pc:spChg chg="mod">
          <ac:chgData name="Kevin Sauer" userId="fc5f605fd5ab49eb" providerId="LiveId" clId="{81027DD0-9DDC-46F2-860D-B3705B794CEB}" dt="2026-08-11T13:30:09.269" v="58" actId="20577"/>
          <ac:spMkLst>
            <pc:docMk/>
            <pc:sldMk cId="2191531024" sldId="265"/>
            <ac:spMk id="147" creationId="{99CF64F6-8099-14C7-C833-7AC43F290D1E}"/>
          </ac:spMkLst>
        </pc:spChg>
        <pc:spChg chg="mod">
          <ac:chgData name="Kevin Sauer" userId="fc5f605fd5ab49eb" providerId="LiveId" clId="{81027DD0-9DDC-46F2-860D-B3705B794CEB}" dt="2026-08-11T14:23:00.153" v="810" actId="20577"/>
          <ac:spMkLst>
            <pc:docMk/>
            <pc:sldMk cId="2191531024" sldId="265"/>
            <ac:spMk id="151" creationId="{679AEDE7-B184-2DC0-343C-8BB39BB30BA7}"/>
          </ac:spMkLst>
        </pc:spChg>
      </pc:sldChg>
      <pc:sldChg chg="modSp mod">
        <pc:chgData name="Kevin Sauer" userId="fc5f605fd5ab49eb" providerId="LiveId" clId="{81027DD0-9DDC-46F2-860D-B3705B794CEB}" dt="2026-08-11T14:26:59.584" v="815" actId="20577"/>
        <pc:sldMkLst>
          <pc:docMk/>
          <pc:sldMk cId="1836518929" sldId="269"/>
        </pc:sldMkLst>
        <pc:spChg chg="mod">
          <ac:chgData name="Kevin Sauer" userId="fc5f605fd5ab49eb" providerId="LiveId" clId="{81027DD0-9DDC-46F2-860D-B3705B794CEB}" dt="2026-08-11T14:26:59.584" v="815" actId="20577"/>
          <ac:spMkLst>
            <pc:docMk/>
            <pc:sldMk cId="1836518929" sldId="269"/>
            <ac:spMk id="19" creationId="{1B1C3A67-98E1-81D9-0134-3114A3556FAD}"/>
          </ac:spMkLst>
        </pc:spChg>
        <pc:spChg chg="mod">
          <ac:chgData name="Kevin Sauer" userId="fc5f605fd5ab49eb" providerId="LiveId" clId="{81027DD0-9DDC-46F2-860D-B3705B794CEB}" dt="2026-08-11T14:26:49.756" v="813" actId="20577"/>
          <ac:spMkLst>
            <pc:docMk/>
            <pc:sldMk cId="1836518929" sldId="269"/>
            <ac:spMk id="99" creationId="{0772A47C-D6A1-6205-F426-28A092B8DD28}"/>
          </ac:spMkLst>
        </pc:spChg>
      </pc:sldChg>
      <pc:sldChg chg="modNotesTx">
        <pc:chgData name="Kevin Sauer" userId="fc5f605fd5ab49eb" providerId="LiveId" clId="{81027DD0-9DDC-46F2-860D-B3705B794CEB}" dt="2026-08-11T13:48:54.156" v="258" actId="20577"/>
        <pc:sldMkLst>
          <pc:docMk/>
          <pc:sldMk cId="3895330770" sldId="271"/>
        </pc:sldMkLst>
      </pc:sldChg>
      <pc:sldChg chg="addSp delSp mod">
        <pc:chgData name="Kevin Sauer" userId="fc5f605fd5ab49eb" providerId="LiveId" clId="{81027DD0-9DDC-46F2-860D-B3705B794CEB}" dt="2026-08-11T13:51:07.157" v="260" actId="22"/>
        <pc:sldMkLst>
          <pc:docMk/>
          <pc:sldMk cId="1176904831" sldId="276"/>
        </pc:sldMkLst>
        <pc:spChg chg="add del">
          <ac:chgData name="Kevin Sauer" userId="fc5f605fd5ab49eb" providerId="LiveId" clId="{81027DD0-9DDC-46F2-860D-B3705B794CEB}" dt="2026-08-11T13:51:07.157" v="260" actId="22"/>
          <ac:spMkLst>
            <pc:docMk/>
            <pc:sldMk cId="1176904831" sldId="276"/>
            <ac:spMk id="6" creationId="{DD0E28A7-E1B4-3C53-7AEF-C98511DE9DB0}"/>
          </ac:spMkLst>
        </pc:spChg>
      </pc:sldChg>
      <pc:sldChg chg="modSp">
        <pc:chgData name="Kevin Sauer" userId="fc5f605fd5ab49eb" providerId="LiveId" clId="{81027DD0-9DDC-46F2-860D-B3705B794CEB}" dt="2026-08-11T14:43:34.929" v="817" actId="313"/>
        <pc:sldMkLst>
          <pc:docMk/>
          <pc:sldMk cId="2246960624" sldId="280"/>
        </pc:sldMkLst>
        <pc:spChg chg="mod">
          <ac:chgData name="Kevin Sauer" userId="fc5f605fd5ab49eb" providerId="LiveId" clId="{81027DD0-9DDC-46F2-860D-B3705B794CEB}" dt="2026-08-11T14:43:34.929" v="817" actId="313"/>
          <ac:spMkLst>
            <pc:docMk/>
            <pc:sldMk cId="2246960624" sldId="280"/>
            <ac:spMk id="5" creationId="{05BDE295-7322-DA4E-1F1A-FFE84CF065CA}"/>
          </ac:spMkLst>
        </pc:spChg>
      </pc:sldChg>
      <pc:sldChg chg="modSp">
        <pc:chgData name="Kevin Sauer" userId="fc5f605fd5ab49eb" providerId="LiveId" clId="{81027DD0-9DDC-46F2-860D-B3705B794CEB}" dt="2026-08-11T14:03:57.389" v="632" actId="20577"/>
        <pc:sldMkLst>
          <pc:docMk/>
          <pc:sldMk cId="823038534" sldId="281"/>
        </pc:sldMkLst>
        <pc:spChg chg="mod">
          <ac:chgData name="Kevin Sauer" userId="fc5f605fd5ab49eb" providerId="LiveId" clId="{81027DD0-9DDC-46F2-860D-B3705B794CEB}" dt="2026-08-11T14:03:57.389" v="632" actId="20577"/>
          <ac:spMkLst>
            <pc:docMk/>
            <pc:sldMk cId="823038534" sldId="281"/>
            <ac:spMk id="5" creationId="{15C6BFA2-7B63-58D9-9ADF-4F51306969EF}"/>
          </ac:spMkLst>
        </pc:spChg>
      </pc:sldChg>
      <pc:sldChg chg="modSp mod">
        <pc:chgData name="Kevin Sauer" userId="fc5f605fd5ab49eb" providerId="LiveId" clId="{81027DD0-9DDC-46F2-860D-B3705B794CEB}" dt="2026-08-11T14:06:55.208" v="705" actId="20577"/>
        <pc:sldMkLst>
          <pc:docMk/>
          <pc:sldMk cId="914304280" sldId="282"/>
        </pc:sldMkLst>
        <pc:spChg chg="mod">
          <ac:chgData name="Kevin Sauer" userId="fc5f605fd5ab49eb" providerId="LiveId" clId="{81027DD0-9DDC-46F2-860D-B3705B794CEB}" dt="2026-08-11T14:06:55.208" v="705" actId="20577"/>
          <ac:spMkLst>
            <pc:docMk/>
            <pc:sldMk cId="914304280" sldId="282"/>
            <ac:spMk id="3" creationId="{74E19FF0-C1A0-1C21-5A72-860B23B7EB43}"/>
          </ac:spMkLst>
        </pc:spChg>
        <pc:spChg chg="mod">
          <ac:chgData name="Kevin Sauer" userId="fc5f605fd5ab49eb" providerId="LiveId" clId="{81027DD0-9DDC-46F2-860D-B3705B794CEB}" dt="2026-08-11T14:06:46.341" v="693" actId="20577"/>
          <ac:spMkLst>
            <pc:docMk/>
            <pc:sldMk cId="914304280" sldId="282"/>
            <ac:spMk id="5" creationId="{F095791A-F5C1-839D-31FD-B1A0FF7A8C8A}"/>
          </ac:spMkLst>
        </pc:spChg>
      </pc:sldChg>
      <pc:sldChg chg="addSp modSp mod">
        <pc:chgData name="Kevin Sauer" userId="fc5f605fd5ab49eb" providerId="LiveId" clId="{81027DD0-9DDC-46F2-860D-B3705B794CEB}" dt="2026-08-11T13:48:10.334" v="247" actId="1076"/>
        <pc:sldMkLst>
          <pc:docMk/>
          <pc:sldMk cId="3645394119" sldId="286"/>
        </pc:sldMkLst>
        <pc:spChg chg="mod">
          <ac:chgData name="Kevin Sauer" userId="fc5f605fd5ab49eb" providerId="LiveId" clId="{81027DD0-9DDC-46F2-860D-B3705B794CEB}" dt="2026-08-11T13:37:50.807" v="104" actId="20577"/>
          <ac:spMkLst>
            <pc:docMk/>
            <pc:sldMk cId="3645394119" sldId="286"/>
            <ac:spMk id="11" creationId="{94BCD9A1-0601-0F32-6CED-2EC88FE16057}"/>
          </ac:spMkLst>
        </pc:spChg>
        <pc:spChg chg="mod">
          <ac:chgData name="Kevin Sauer" userId="fc5f605fd5ab49eb" providerId="LiveId" clId="{81027DD0-9DDC-46F2-860D-B3705B794CEB}" dt="2026-08-11T13:37:31.676" v="93" actId="20577"/>
          <ac:spMkLst>
            <pc:docMk/>
            <pc:sldMk cId="3645394119" sldId="286"/>
            <ac:spMk id="17" creationId="{D65F91D9-7C6A-1D22-F9E0-B571443AB99C}"/>
          </ac:spMkLst>
        </pc:spChg>
        <pc:spChg chg="mod">
          <ac:chgData name="Kevin Sauer" userId="fc5f605fd5ab49eb" providerId="LiveId" clId="{81027DD0-9DDC-46F2-860D-B3705B794CEB}" dt="2026-08-11T13:37:43.998" v="97" actId="20577"/>
          <ac:spMkLst>
            <pc:docMk/>
            <pc:sldMk cId="3645394119" sldId="286"/>
            <ac:spMk id="23" creationId="{CF248766-CD4E-F464-0880-B7A17CAAF558}"/>
          </ac:spMkLst>
        </pc:spChg>
        <pc:spChg chg="mod">
          <ac:chgData name="Kevin Sauer" userId="fc5f605fd5ab49eb" providerId="LiveId" clId="{81027DD0-9DDC-46F2-860D-B3705B794CEB}" dt="2026-08-11T13:37:48.405" v="102" actId="20577"/>
          <ac:spMkLst>
            <pc:docMk/>
            <pc:sldMk cId="3645394119" sldId="286"/>
            <ac:spMk id="29" creationId="{7ACD5A8B-8CC4-4AFE-4838-8848BFB12DF3}"/>
          </ac:spMkLst>
        </pc:spChg>
        <pc:spChg chg="mod">
          <ac:chgData name="Kevin Sauer" userId="fc5f605fd5ab49eb" providerId="LiveId" clId="{81027DD0-9DDC-46F2-860D-B3705B794CEB}" dt="2026-08-11T13:47:28.592" v="239" actId="255"/>
          <ac:spMkLst>
            <pc:docMk/>
            <pc:sldMk cId="3645394119" sldId="286"/>
            <ac:spMk id="45" creationId="{8BFC7F17-DB34-18C7-2120-E9245F486066}"/>
          </ac:spMkLst>
        </pc:spChg>
        <pc:spChg chg="mod">
          <ac:chgData name="Kevin Sauer" userId="fc5f605fd5ab49eb" providerId="LiveId" clId="{81027DD0-9DDC-46F2-860D-B3705B794CEB}" dt="2026-08-11T13:38:56.473" v="119" actId="255"/>
          <ac:spMkLst>
            <pc:docMk/>
            <pc:sldMk cId="3645394119" sldId="286"/>
            <ac:spMk id="47" creationId="{CA47C991-003D-BA62-1997-107F9996E6F3}"/>
          </ac:spMkLst>
        </pc:spChg>
        <pc:spChg chg="mod">
          <ac:chgData name="Kevin Sauer" userId="fc5f605fd5ab49eb" providerId="LiveId" clId="{81027DD0-9DDC-46F2-860D-B3705B794CEB}" dt="2026-08-11T13:47:50.670" v="243" actId="255"/>
          <ac:spMkLst>
            <pc:docMk/>
            <pc:sldMk cId="3645394119" sldId="286"/>
            <ac:spMk id="55" creationId="{29F10C8E-D657-CE2A-9D07-8B6B35C53011}"/>
          </ac:spMkLst>
        </pc:spChg>
        <pc:spChg chg="mod">
          <ac:chgData name="Kevin Sauer" userId="fc5f605fd5ab49eb" providerId="LiveId" clId="{81027DD0-9DDC-46F2-860D-B3705B794CEB}" dt="2026-08-11T13:42:27.963" v="183" actId="20577"/>
          <ac:spMkLst>
            <pc:docMk/>
            <pc:sldMk cId="3645394119" sldId="286"/>
            <ac:spMk id="57" creationId="{09B13456-0D23-3F31-9CF5-9A9AEA543843}"/>
          </ac:spMkLst>
        </pc:spChg>
        <pc:spChg chg="mod">
          <ac:chgData name="Kevin Sauer" userId="fc5f605fd5ab49eb" providerId="LiveId" clId="{81027DD0-9DDC-46F2-860D-B3705B794CEB}" dt="2026-08-11T13:47:56.250" v="244" actId="255"/>
          <ac:spMkLst>
            <pc:docMk/>
            <pc:sldMk cId="3645394119" sldId="286"/>
            <ac:spMk id="65" creationId="{B502D613-CD8F-DC10-1F7A-D3989F8A8DAC}"/>
          </ac:spMkLst>
        </pc:spChg>
        <pc:spChg chg="mod">
          <ac:chgData name="Kevin Sauer" userId="fc5f605fd5ab49eb" providerId="LiveId" clId="{81027DD0-9DDC-46F2-860D-B3705B794CEB}" dt="2026-08-11T13:42:31.857" v="185" actId="20577"/>
          <ac:spMkLst>
            <pc:docMk/>
            <pc:sldMk cId="3645394119" sldId="286"/>
            <ac:spMk id="67" creationId="{70311B4F-90B3-FD62-64D7-9AD4173F96DE}"/>
          </ac:spMkLst>
        </pc:spChg>
        <pc:spChg chg="mod">
          <ac:chgData name="Kevin Sauer" userId="fc5f605fd5ab49eb" providerId="LiveId" clId="{81027DD0-9DDC-46F2-860D-B3705B794CEB}" dt="2026-08-11T13:48:03.264" v="245" actId="255"/>
          <ac:spMkLst>
            <pc:docMk/>
            <pc:sldMk cId="3645394119" sldId="286"/>
            <ac:spMk id="75" creationId="{7E77E4B5-93C4-857C-83F0-C9D966338E3B}"/>
          </ac:spMkLst>
        </pc:spChg>
        <pc:spChg chg="mod">
          <ac:chgData name="Kevin Sauer" userId="fc5f605fd5ab49eb" providerId="LiveId" clId="{81027DD0-9DDC-46F2-860D-B3705B794CEB}" dt="2026-08-11T13:47:20.162" v="238" actId="207"/>
          <ac:spMkLst>
            <pc:docMk/>
            <pc:sldMk cId="3645394119" sldId="286"/>
            <ac:spMk id="77" creationId="{A447DE39-9589-2A3A-0C2A-1A222ED07EB1}"/>
          </ac:spMkLst>
        </pc:spChg>
        <pc:spChg chg="mod">
          <ac:chgData name="Kevin Sauer" userId="fc5f605fd5ab49eb" providerId="LiveId" clId="{81027DD0-9DDC-46F2-860D-B3705B794CEB}" dt="2026-08-11T13:48:10.334" v="247" actId="1076"/>
          <ac:spMkLst>
            <pc:docMk/>
            <pc:sldMk cId="3645394119" sldId="286"/>
            <ac:spMk id="81" creationId="{7EA9800A-01BA-142B-5236-1001CAC5F05D}"/>
          </ac:spMkLst>
        </pc:spChg>
        <pc:spChg chg="mod">
          <ac:chgData name="Kevin Sauer" userId="fc5f605fd5ab49eb" providerId="LiveId" clId="{81027DD0-9DDC-46F2-860D-B3705B794CEB}" dt="2026-08-11T13:47:35.023" v="240" actId="207"/>
          <ac:spMkLst>
            <pc:docMk/>
            <pc:sldMk cId="3645394119" sldId="286"/>
            <ac:spMk id="85" creationId="{5E4BFD21-3683-2725-624E-9CB15C4E7A5D}"/>
          </ac:spMkLst>
        </pc:spChg>
        <pc:spChg chg="mod">
          <ac:chgData name="Kevin Sauer" userId="fc5f605fd5ab49eb" providerId="LiveId" clId="{81027DD0-9DDC-46F2-860D-B3705B794CEB}" dt="2026-08-11T13:43:09.216" v="210" actId="20577"/>
          <ac:spMkLst>
            <pc:docMk/>
            <pc:sldMk cId="3645394119" sldId="286"/>
            <ac:spMk id="87" creationId="{0C71C756-6326-A0B7-A3C3-73BAB9C349E6}"/>
          </ac:spMkLst>
        </pc:spChg>
        <pc:spChg chg="mod">
          <ac:chgData name="Kevin Sauer" userId="fc5f605fd5ab49eb" providerId="LiveId" clId="{81027DD0-9DDC-46F2-860D-B3705B794CEB}" dt="2026-08-11T13:47:38.561" v="241" actId="207"/>
          <ac:spMkLst>
            <pc:docMk/>
            <pc:sldMk cId="3645394119" sldId="286"/>
            <ac:spMk id="95" creationId="{765402C6-C698-840E-0FD9-56CCE2C3C813}"/>
          </ac:spMkLst>
        </pc:spChg>
        <pc:spChg chg="mod">
          <ac:chgData name="Kevin Sauer" userId="fc5f605fd5ab49eb" providerId="LiveId" clId="{81027DD0-9DDC-46F2-860D-B3705B794CEB}" dt="2026-08-11T13:43:22.178" v="218" actId="20577"/>
          <ac:spMkLst>
            <pc:docMk/>
            <pc:sldMk cId="3645394119" sldId="286"/>
            <ac:spMk id="97" creationId="{1DECF80E-9B77-CD0D-E4AC-03083736688B}"/>
          </ac:spMkLst>
        </pc:spChg>
        <pc:spChg chg="mod">
          <ac:chgData name="Kevin Sauer" userId="fc5f605fd5ab49eb" providerId="LiveId" clId="{81027DD0-9DDC-46F2-860D-B3705B794CEB}" dt="2026-08-11T13:47:43.518" v="242" actId="207"/>
          <ac:spMkLst>
            <pc:docMk/>
            <pc:sldMk cId="3645394119" sldId="286"/>
            <ac:spMk id="105" creationId="{019DF0BE-324A-AB9A-FE53-38E68FB74B13}"/>
          </ac:spMkLst>
        </pc:spChg>
        <pc:spChg chg="mod">
          <ac:chgData name="Kevin Sauer" userId="fc5f605fd5ab49eb" providerId="LiveId" clId="{81027DD0-9DDC-46F2-860D-B3705B794CEB}" dt="2026-08-11T13:44:06.248" v="236" actId="20577"/>
          <ac:spMkLst>
            <pc:docMk/>
            <pc:sldMk cId="3645394119" sldId="286"/>
            <ac:spMk id="107" creationId="{A8D71ABE-01AF-4743-0380-74F5E69311A7}"/>
          </ac:spMkLst>
        </pc:spChg>
        <pc:graphicFrameChg chg="add mod">
          <ac:chgData name="Kevin Sauer" userId="fc5f605fd5ab49eb" providerId="LiveId" clId="{81027DD0-9DDC-46F2-860D-B3705B794CEB}" dt="2026-08-11T13:40:04.834" v="154"/>
          <ac:graphicFrameMkLst>
            <pc:docMk/>
            <pc:sldMk cId="3645394119" sldId="286"/>
            <ac:graphicFrameMk id="6" creationId="{3559664D-8C1C-03BB-24EB-AD1071D98A3E}"/>
          </ac:graphicFrameMkLst>
        </pc:graphicFrameChg>
        <pc:graphicFrameChg chg="add mod">
          <ac:chgData name="Kevin Sauer" userId="fc5f605fd5ab49eb" providerId="LiveId" clId="{81027DD0-9DDC-46F2-860D-B3705B794CEB}" dt="2026-08-11T13:40:04.834" v="154"/>
          <ac:graphicFrameMkLst>
            <pc:docMk/>
            <pc:sldMk cId="3645394119" sldId="286"/>
            <ac:graphicFrameMk id="8" creationId="{24C24165-DD80-AE0C-831C-4E1B996164E4}"/>
          </ac:graphicFrameMkLst>
        </pc:graphicFrameChg>
        <pc:graphicFrameChg chg="add mod">
          <ac:chgData name="Kevin Sauer" userId="fc5f605fd5ab49eb" providerId="LiveId" clId="{81027DD0-9DDC-46F2-860D-B3705B794CEB}" dt="2026-08-11T13:40:11.384" v="155"/>
          <ac:graphicFrameMkLst>
            <pc:docMk/>
            <pc:sldMk cId="3645394119" sldId="286"/>
            <ac:graphicFrameMk id="10" creationId="{D07A1B96-2981-41C5-54CC-BE3D09289C57}"/>
          </ac:graphicFrameMkLst>
        </pc:graphicFrameChg>
        <pc:graphicFrameChg chg="add mod">
          <ac:chgData name="Kevin Sauer" userId="fc5f605fd5ab49eb" providerId="LiveId" clId="{81027DD0-9DDC-46F2-860D-B3705B794CEB}" dt="2026-08-11T13:40:11.384" v="155"/>
          <ac:graphicFrameMkLst>
            <pc:docMk/>
            <pc:sldMk cId="3645394119" sldId="286"/>
            <ac:graphicFrameMk id="12" creationId="{0730DCEC-4E06-DF08-F0B9-32BFB0905539}"/>
          </ac:graphicFrameMkLst>
        </pc:graphicFrameChg>
        <pc:graphicFrameChg chg="add mod">
          <ac:chgData name="Kevin Sauer" userId="fc5f605fd5ab49eb" providerId="LiveId" clId="{81027DD0-9DDC-46F2-860D-B3705B794CEB}" dt="2026-08-11T13:40:18.905" v="157"/>
          <ac:graphicFrameMkLst>
            <pc:docMk/>
            <pc:sldMk cId="3645394119" sldId="286"/>
            <ac:graphicFrameMk id="14" creationId="{F64FCF66-67DB-E22A-12E9-0E40605AA5DC}"/>
          </ac:graphicFrameMkLst>
        </pc:graphicFrameChg>
        <pc:graphicFrameChg chg="add mod">
          <ac:chgData name="Kevin Sauer" userId="fc5f605fd5ab49eb" providerId="LiveId" clId="{81027DD0-9DDC-46F2-860D-B3705B794CEB}" dt="2026-08-11T13:40:18.905" v="157"/>
          <ac:graphicFrameMkLst>
            <pc:docMk/>
            <pc:sldMk cId="3645394119" sldId="286"/>
            <ac:graphicFrameMk id="16" creationId="{EDDC1A54-8E5F-0E40-4246-738F08AC8C2A}"/>
          </ac:graphicFrameMkLst>
        </pc:graphicFrameChg>
        <pc:graphicFrameChg chg="add mod">
          <ac:chgData name="Kevin Sauer" userId="fc5f605fd5ab49eb" providerId="LiveId" clId="{81027DD0-9DDC-46F2-860D-B3705B794CEB}" dt="2026-08-11T13:41:08.435" v="166"/>
          <ac:graphicFrameMkLst>
            <pc:docMk/>
            <pc:sldMk cId="3645394119" sldId="286"/>
            <ac:graphicFrameMk id="18" creationId="{794D7375-A7B2-5EB5-C98B-63080DFB9E34}"/>
          </ac:graphicFrameMkLst>
        </pc:graphicFrameChg>
        <pc:graphicFrameChg chg="add mod">
          <ac:chgData name="Kevin Sauer" userId="fc5f605fd5ab49eb" providerId="LiveId" clId="{81027DD0-9DDC-46F2-860D-B3705B794CEB}" dt="2026-08-11T13:41:08.435" v="166"/>
          <ac:graphicFrameMkLst>
            <pc:docMk/>
            <pc:sldMk cId="3645394119" sldId="286"/>
            <ac:graphicFrameMk id="20" creationId="{433478DE-C83F-D7F9-72DD-B6CB1FDB0F33}"/>
          </ac:graphicFrameMkLst>
        </pc:graphicFrameChg>
        <pc:graphicFrameChg chg="add mod">
          <ac:chgData name="Kevin Sauer" userId="fc5f605fd5ab49eb" providerId="LiveId" clId="{81027DD0-9DDC-46F2-860D-B3705B794CEB}" dt="2026-08-11T13:41:40.936" v="173"/>
          <ac:graphicFrameMkLst>
            <pc:docMk/>
            <pc:sldMk cId="3645394119" sldId="286"/>
            <ac:graphicFrameMk id="22" creationId="{8429C1D4-EF5B-17C8-BFF7-54366B6134C5}"/>
          </ac:graphicFrameMkLst>
        </pc:graphicFrameChg>
        <pc:graphicFrameChg chg="add mod">
          <ac:chgData name="Kevin Sauer" userId="fc5f605fd5ab49eb" providerId="LiveId" clId="{81027DD0-9DDC-46F2-860D-B3705B794CEB}" dt="2026-08-11T13:41:40.936" v="173"/>
          <ac:graphicFrameMkLst>
            <pc:docMk/>
            <pc:sldMk cId="3645394119" sldId="286"/>
            <ac:graphicFrameMk id="24" creationId="{1371BC9C-234E-6DEA-7FDC-A84EFB48CE0F}"/>
          </ac:graphicFrameMkLst>
        </pc:graphicFrameChg>
        <pc:graphicFrameChg chg="add mod">
          <ac:chgData name="Kevin Sauer" userId="fc5f605fd5ab49eb" providerId="LiveId" clId="{81027DD0-9DDC-46F2-860D-B3705B794CEB}" dt="2026-08-11T13:41:47.022" v="174"/>
          <ac:graphicFrameMkLst>
            <pc:docMk/>
            <pc:sldMk cId="3645394119" sldId="286"/>
            <ac:graphicFrameMk id="26" creationId="{184378DD-820D-81B2-022D-C1BC0174AB4C}"/>
          </ac:graphicFrameMkLst>
        </pc:graphicFrameChg>
        <pc:graphicFrameChg chg="add mod">
          <ac:chgData name="Kevin Sauer" userId="fc5f605fd5ab49eb" providerId="LiveId" clId="{81027DD0-9DDC-46F2-860D-B3705B794CEB}" dt="2026-08-11T13:41:47.022" v="174"/>
          <ac:graphicFrameMkLst>
            <pc:docMk/>
            <pc:sldMk cId="3645394119" sldId="286"/>
            <ac:graphicFrameMk id="28" creationId="{1AECCCC1-F9E0-99C5-3698-7E511ED1670D}"/>
          </ac:graphicFrameMkLst>
        </pc:graphicFrameChg>
      </pc:sldChg>
      <pc:sldChg chg="addSp delSp modSp new mod">
        <pc:chgData name="Kevin Sauer" userId="fc5f605fd5ab49eb" providerId="LiveId" clId="{81027DD0-9DDC-46F2-860D-B3705B794CEB}" dt="2026-08-11T14:08:32.716" v="710" actId="207"/>
        <pc:sldMkLst>
          <pc:docMk/>
          <pc:sldMk cId="1759812308" sldId="290"/>
        </pc:sldMkLst>
        <pc:spChg chg="mod">
          <ac:chgData name="Kevin Sauer" userId="fc5f605fd5ab49eb" providerId="LiveId" clId="{81027DD0-9DDC-46F2-860D-B3705B794CEB}" dt="2026-08-11T13:51:17.920" v="268" actId="20577"/>
          <ac:spMkLst>
            <pc:docMk/>
            <pc:sldMk cId="1759812308" sldId="290"/>
            <ac:spMk id="2" creationId="{0E089096-31EF-91CA-9CE6-326E87467E84}"/>
          </ac:spMkLst>
        </pc:spChg>
        <pc:spChg chg="mod">
          <ac:chgData name="Kevin Sauer" userId="fc5f605fd5ab49eb" providerId="LiveId" clId="{81027DD0-9DDC-46F2-860D-B3705B794CEB}" dt="2026-08-11T14:08:32.716" v="710" actId="207"/>
          <ac:spMkLst>
            <pc:docMk/>
            <pc:sldMk cId="1759812308" sldId="290"/>
            <ac:spMk id="5" creationId="{69753AC4-7F1D-4F44-64F8-592293592F5F}"/>
          </ac:spMkLst>
        </pc:spChg>
        <pc:spChg chg="add del">
          <ac:chgData name="Kevin Sauer" userId="fc5f605fd5ab49eb" providerId="LiveId" clId="{81027DD0-9DDC-46F2-860D-B3705B794CEB}" dt="2026-08-11T13:51:41.233" v="270" actId="22"/>
          <ac:spMkLst>
            <pc:docMk/>
            <pc:sldMk cId="1759812308" sldId="290"/>
            <ac:spMk id="7" creationId="{8F6F4EBD-B2D5-20FE-6F32-3E31F093E9CC}"/>
          </ac:spMkLst>
        </pc:spChg>
        <pc:spChg chg="add del">
          <ac:chgData name="Kevin Sauer" userId="fc5f605fd5ab49eb" providerId="LiveId" clId="{81027DD0-9DDC-46F2-860D-B3705B794CEB}" dt="2026-08-11T13:51:41.233" v="270" actId="22"/>
          <ac:spMkLst>
            <pc:docMk/>
            <pc:sldMk cId="1759812308" sldId="290"/>
            <ac:spMk id="9" creationId="{6FE013BA-36D4-E95D-3A58-6FEA274911EB}"/>
          </ac:spMkLst>
        </pc:spChg>
        <pc:spChg chg="add del">
          <ac:chgData name="Kevin Sauer" userId="fc5f605fd5ab49eb" providerId="LiveId" clId="{81027DD0-9DDC-46F2-860D-B3705B794CEB}" dt="2026-08-11T13:51:41.233" v="270" actId="22"/>
          <ac:spMkLst>
            <pc:docMk/>
            <pc:sldMk cId="1759812308" sldId="290"/>
            <ac:spMk id="11" creationId="{FCA9B133-CA74-DDE9-42D5-3762897E46DD}"/>
          </ac:spMkLst>
        </pc:spChg>
        <pc:spChg chg="add del">
          <ac:chgData name="Kevin Sauer" userId="fc5f605fd5ab49eb" providerId="LiveId" clId="{81027DD0-9DDC-46F2-860D-B3705B794CEB}" dt="2026-08-11T13:51:41.233" v="270" actId="22"/>
          <ac:spMkLst>
            <pc:docMk/>
            <pc:sldMk cId="1759812308" sldId="290"/>
            <ac:spMk id="13" creationId="{4D3C2948-47D9-DAA2-0ACF-44CA9D0454B7}"/>
          </ac:spMkLst>
        </pc:spChg>
        <pc:spChg chg="add del">
          <ac:chgData name="Kevin Sauer" userId="fc5f605fd5ab49eb" providerId="LiveId" clId="{81027DD0-9DDC-46F2-860D-B3705B794CEB}" dt="2026-08-11T13:51:41.233" v="270" actId="22"/>
          <ac:spMkLst>
            <pc:docMk/>
            <pc:sldMk cId="1759812308" sldId="290"/>
            <ac:spMk id="15" creationId="{CDD74132-2B19-97DF-E8DD-3F8B2670CCBA}"/>
          </ac:spMkLst>
        </pc:spChg>
        <pc:spChg chg="add del">
          <ac:chgData name="Kevin Sauer" userId="fc5f605fd5ab49eb" providerId="LiveId" clId="{81027DD0-9DDC-46F2-860D-B3705B794CEB}" dt="2026-08-11T13:51:41.233" v="270" actId="22"/>
          <ac:spMkLst>
            <pc:docMk/>
            <pc:sldMk cId="1759812308" sldId="290"/>
            <ac:spMk id="17" creationId="{9FDFEC24-5E36-CFBB-F7AD-C97D584B3AC1}"/>
          </ac:spMkLst>
        </pc:spChg>
        <pc:spChg chg="add del">
          <ac:chgData name="Kevin Sauer" userId="fc5f605fd5ab49eb" providerId="LiveId" clId="{81027DD0-9DDC-46F2-860D-B3705B794CEB}" dt="2026-08-11T13:51:41.233" v="270" actId="22"/>
          <ac:spMkLst>
            <pc:docMk/>
            <pc:sldMk cId="1759812308" sldId="290"/>
            <ac:spMk id="19" creationId="{301BC66B-2370-2617-7A7A-8972C77CCE35}"/>
          </ac:spMkLst>
        </pc:spChg>
      </pc:sldChg>
      <pc:sldChg chg="addSp delSp modSp add del mod">
        <pc:chgData name="Kevin Sauer" userId="fc5f605fd5ab49eb" providerId="LiveId" clId="{81027DD0-9DDC-46F2-860D-B3705B794CEB}" dt="2026-08-11T14:51:15.949" v="832" actId="47"/>
        <pc:sldMkLst>
          <pc:docMk/>
          <pc:sldMk cId="3166617692" sldId="291"/>
        </pc:sldMkLst>
        <pc:spChg chg="add del mod">
          <ac:chgData name="Kevin Sauer" userId="fc5f605fd5ab49eb" providerId="LiveId" clId="{81027DD0-9DDC-46F2-860D-B3705B794CEB}" dt="2026-08-11T14:51:13.663" v="831" actId="478"/>
          <ac:spMkLst>
            <pc:docMk/>
            <pc:sldMk cId="3166617692" sldId="291"/>
            <ac:spMk id="6" creationId="{142F0061-5C87-07B7-331C-E3C93875EDB7}"/>
          </ac:spMkLst>
        </pc:spChg>
        <pc:spChg chg="mod">
          <ac:chgData name="Kevin Sauer" userId="fc5f605fd5ab49eb" providerId="LiveId" clId="{81027DD0-9DDC-46F2-860D-B3705B794CEB}" dt="2026-08-11T14:51:04.062" v="829" actId="1076"/>
          <ac:spMkLst>
            <pc:docMk/>
            <pc:sldMk cId="3166617692" sldId="291"/>
            <ac:spMk id="7" creationId="{08D84BA0-801F-2663-CBDF-82601E6DD645}"/>
          </ac:spMkLst>
        </pc:spChg>
        <pc:spChg chg="mod">
          <ac:chgData name="Kevin Sauer" userId="fc5f605fd5ab49eb" providerId="LiveId" clId="{81027DD0-9DDC-46F2-860D-B3705B794CEB}" dt="2026-08-11T14:50:49.309" v="824" actId="20577"/>
          <ac:spMkLst>
            <pc:docMk/>
            <pc:sldMk cId="3166617692" sldId="291"/>
            <ac:spMk id="21" creationId="{AC9816EF-7AD9-F6B5-ADBF-7DA537AB8A26}"/>
          </ac:spMkLst>
        </pc:spChg>
      </pc:sldChg>
      <pc:sldChg chg="add del">
        <pc:chgData name="Kevin Sauer" userId="fc5f605fd5ab49eb" providerId="LiveId" clId="{81027DD0-9DDC-46F2-860D-B3705B794CEB}" dt="2026-08-11T14:50:55.055" v="826"/>
        <pc:sldMkLst>
          <pc:docMk/>
          <pc:sldMk cId="3423534296" sldId="292"/>
        </pc:sldMkLst>
      </pc:sldChg>
    </pc:docChg>
  </pc:docChgLst>
  <pc:docChgLst>
    <pc:chgData name="Kevin Sauer" userId="fc5f605fd5ab49eb" providerId="LiveId" clId="{891A6C4E-1EE7-401A-AF22-49B807A731FB}"/>
    <pc:docChg chg="undo custSel addSld delSld modSld sldOrd">
      <pc:chgData name="Kevin Sauer" userId="fc5f605fd5ab49eb" providerId="LiveId" clId="{891A6C4E-1EE7-401A-AF22-49B807A731FB}" dt="2026-08-11T10:56:37.558" v="2589" actId="27636"/>
      <pc:docMkLst>
        <pc:docMk/>
      </pc:docMkLst>
      <pc:sldChg chg="modSp mod">
        <pc:chgData name="Kevin Sauer" userId="fc5f605fd5ab49eb" providerId="LiveId" clId="{891A6C4E-1EE7-401A-AF22-49B807A731FB}" dt="2026-08-11T06:37:36.552" v="360" actId="20577"/>
        <pc:sldMkLst>
          <pc:docMk/>
          <pc:sldMk cId="3275836839" sldId="257"/>
        </pc:sldMkLst>
        <pc:spChg chg="mod">
          <ac:chgData name="Kevin Sauer" userId="fc5f605fd5ab49eb" providerId="LiveId" clId="{891A6C4E-1EE7-401A-AF22-49B807A731FB}" dt="2026-08-11T06:37:36.552" v="360" actId="20577"/>
          <ac:spMkLst>
            <pc:docMk/>
            <pc:sldMk cId="3275836839" sldId="257"/>
            <ac:spMk id="5" creationId="{47F3C52B-2553-9846-D55A-86D881482C33}"/>
          </ac:spMkLst>
        </pc:spChg>
      </pc:sldChg>
      <pc:sldChg chg="modAnim">
        <pc:chgData name="Kevin Sauer" userId="fc5f605fd5ab49eb" providerId="LiveId" clId="{891A6C4E-1EE7-401A-AF22-49B807A731FB}" dt="2026-08-11T09:28:34.594" v="2005"/>
        <pc:sldMkLst>
          <pc:docMk/>
          <pc:sldMk cId="3795254144" sldId="258"/>
        </pc:sldMkLst>
      </pc:sldChg>
      <pc:sldChg chg="addAnim delAnim modAnim">
        <pc:chgData name="Kevin Sauer" userId="fc5f605fd5ab49eb" providerId="LiveId" clId="{891A6C4E-1EE7-401A-AF22-49B807A731FB}" dt="2026-08-11T09:30:49.524" v="2023"/>
        <pc:sldMkLst>
          <pc:docMk/>
          <pc:sldMk cId="3056652413" sldId="259"/>
        </pc:sldMkLst>
      </pc:sldChg>
      <pc:sldChg chg="delSp modSp mod modAnim">
        <pc:chgData name="Kevin Sauer" userId="fc5f605fd5ab49eb" providerId="LiveId" clId="{891A6C4E-1EE7-401A-AF22-49B807A731FB}" dt="2026-08-11T10:00:09.502" v="2230"/>
        <pc:sldMkLst>
          <pc:docMk/>
          <pc:sldMk cId="2451424724" sldId="260"/>
        </pc:sldMkLst>
        <pc:spChg chg="del mod">
          <ac:chgData name="Kevin Sauer" userId="fc5f605fd5ab49eb" providerId="LiveId" clId="{891A6C4E-1EE7-401A-AF22-49B807A731FB}" dt="2026-08-11T09:31:18.926" v="2025" actId="478"/>
          <ac:spMkLst>
            <pc:docMk/>
            <pc:sldMk cId="2451424724" sldId="260"/>
            <ac:spMk id="5" creationId="{E7B66AC3-3558-748E-0D41-A9F8CAA6388A}"/>
          </ac:spMkLst>
        </pc:spChg>
      </pc:sldChg>
      <pc:sldChg chg="modSp mod">
        <pc:chgData name="Kevin Sauer" userId="fc5f605fd5ab49eb" providerId="LiveId" clId="{891A6C4E-1EE7-401A-AF22-49B807A731FB}" dt="2026-08-11T10:06:52.235" v="2288" actId="20577"/>
        <pc:sldMkLst>
          <pc:docMk/>
          <pc:sldMk cId="2076661334" sldId="264"/>
        </pc:sldMkLst>
        <pc:spChg chg="mod">
          <ac:chgData name="Kevin Sauer" userId="fc5f605fd5ab49eb" providerId="LiveId" clId="{891A6C4E-1EE7-401A-AF22-49B807A731FB}" dt="2026-08-11T10:06:52.235" v="2288" actId="20577"/>
          <ac:spMkLst>
            <pc:docMk/>
            <pc:sldMk cId="2076661334" sldId="264"/>
            <ac:spMk id="5" creationId="{EA7A08D2-718C-0310-BE4F-A6BB5B2BF229}"/>
          </ac:spMkLst>
        </pc:spChg>
      </pc:sldChg>
      <pc:sldChg chg="modSp mod modAnim">
        <pc:chgData name="Kevin Sauer" userId="fc5f605fd5ab49eb" providerId="LiveId" clId="{891A6C4E-1EE7-401A-AF22-49B807A731FB}" dt="2026-08-11T09:34:23.721" v="2035"/>
        <pc:sldMkLst>
          <pc:docMk/>
          <pc:sldMk cId="2191531024" sldId="265"/>
        </pc:sldMkLst>
        <pc:spChg chg="mod">
          <ac:chgData name="Kevin Sauer" userId="fc5f605fd5ab49eb" providerId="LiveId" clId="{891A6C4E-1EE7-401A-AF22-49B807A731FB}" dt="2026-08-11T06:23:07.671" v="85" actId="27636"/>
          <ac:spMkLst>
            <pc:docMk/>
            <pc:sldMk cId="2191531024" sldId="265"/>
            <ac:spMk id="151" creationId="{679AEDE7-B184-2DC0-343C-8BB39BB30BA7}"/>
          </ac:spMkLst>
        </pc:spChg>
      </pc:sldChg>
      <pc:sldChg chg="modAnim">
        <pc:chgData name="Kevin Sauer" userId="fc5f605fd5ab49eb" providerId="LiveId" clId="{891A6C4E-1EE7-401A-AF22-49B807A731FB}" dt="2026-08-11T09:33:10.050" v="2034"/>
        <pc:sldMkLst>
          <pc:docMk/>
          <pc:sldMk cId="2115999956" sldId="266"/>
        </pc:sldMkLst>
      </pc:sldChg>
      <pc:sldChg chg="modNotesTx">
        <pc:chgData name="Kevin Sauer" userId="fc5f605fd5ab49eb" providerId="LiveId" clId="{891A6C4E-1EE7-401A-AF22-49B807A731FB}" dt="2026-08-11T06:30:25.823" v="87" actId="20577"/>
        <pc:sldMkLst>
          <pc:docMk/>
          <pc:sldMk cId="644059285" sldId="267"/>
        </pc:sldMkLst>
      </pc:sldChg>
      <pc:sldChg chg="delSp mod modAnim">
        <pc:chgData name="Kevin Sauer" userId="fc5f605fd5ab49eb" providerId="LiveId" clId="{891A6C4E-1EE7-401A-AF22-49B807A731FB}" dt="2026-08-11T09:38:16.457" v="2040"/>
        <pc:sldMkLst>
          <pc:docMk/>
          <pc:sldMk cId="2119994774" sldId="268"/>
        </pc:sldMkLst>
        <pc:spChg chg="del">
          <ac:chgData name="Kevin Sauer" userId="fc5f605fd5ab49eb" providerId="LiveId" clId="{891A6C4E-1EE7-401A-AF22-49B807A731FB}" dt="2026-08-11T09:37:31.837" v="2036" actId="478"/>
          <ac:spMkLst>
            <pc:docMk/>
            <pc:sldMk cId="2119994774" sldId="268"/>
            <ac:spMk id="5" creationId="{393F6AD6-A48F-A766-6A93-45E9ABD9351C}"/>
          </ac:spMkLst>
        </pc:spChg>
      </pc:sldChg>
      <pc:sldChg chg="modAnim">
        <pc:chgData name="Kevin Sauer" userId="fc5f605fd5ab49eb" providerId="LiveId" clId="{891A6C4E-1EE7-401A-AF22-49B807A731FB}" dt="2026-08-11T09:39:30.351" v="2046"/>
        <pc:sldMkLst>
          <pc:docMk/>
          <pc:sldMk cId="1836518929" sldId="269"/>
        </pc:sldMkLst>
      </pc:sldChg>
      <pc:sldChg chg="delSp mod modAnim">
        <pc:chgData name="Kevin Sauer" userId="fc5f605fd5ab49eb" providerId="LiveId" clId="{891A6C4E-1EE7-401A-AF22-49B807A731FB}" dt="2026-08-11T09:44:13.466" v="2053"/>
        <pc:sldMkLst>
          <pc:docMk/>
          <pc:sldMk cId="3287900122" sldId="270"/>
        </pc:sldMkLst>
        <pc:spChg chg="del">
          <ac:chgData name="Kevin Sauer" userId="fc5f605fd5ab49eb" providerId="LiveId" clId="{891A6C4E-1EE7-401A-AF22-49B807A731FB}" dt="2026-08-11T09:43:21.948" v="2047" actId="478"/>
          <ac:spMkLst>
            <pc:docMk/>
            <pc:sldMk cId="3287900122" sldId="270"/>
            <ac:spMk id="5" creationId="{0CA6BB46-1EEA-B8EB-DA56-4BAFAD71CB07}"/>
          </ac:spMkLst>
        </pc:spChg>
      </pc:sldChg>
      <pc:sldChg chg="del">
        <pc:chgData name="Kevin Sauer" userId="fc5f605fd5ab49eb" providerId="LiveId" clId="{891A6C4E-1EE7-401A-AF22-49B807A731FB}" dt="2026-08-11T10:20:16.051" v="2348" actId="47"/>
        <pc:sldMkLst>
          <pc:docMk/>
          <pc:sldMk cId="1417337063" sldId="272"/>
        </pc:sldMkLst>
      </pc:sldChg>
      <pc:sldChg chg="modAnim">
        <pc:chgData name="Kevin Sauer" userId="fc5f605fd5ab49eb" providerId="LiveId" clId="{891A6C4E-1EE7-401A-AF22-49B807A731FB}" dt="2026-08-11T09:46:25.650" v="2054"/>
        <pc:sldMkLst>
          <pc:docMk/>
          <pc:sldMk cId="2011302080" sldId="274"/>
        </pc:sldMkLst>
      </pc:sldChg>
      <pc:sldChg chg="del">
        <pc:chgData name="Kevin Sauer" userId="fc5f605fd5ab49eb" providerId="LiveId" clId="{891A6C4E-1EE7-401A-AF22-49B807A731FB}" dt="2026-08-11T10:34:44.822" v="2362" actId="47"/>
        <pc:sldMkLst>
          <pc:docMk/>
          <pc:sldMk cId="824249054" sldId="275"/>
        </pc:sldMkLst>
      </pc:sldChg>
      <pc:sldChg chg="modAnim">
        <pc:chgData name="Kevin Sauer" userId="fc5f605fd5ab49eb" providerId="LiveId" clId="{891A6C4E-1EE7-401A-AF22-49B807A731FB}" dt="2026-08-11T09:47:05.162" v="2058"/>
        <pc:sldMkLst>
          <pc:docMk/>
          <pc:sldMk cId="1176904831" sldId="276"/>
        </pc:sldMkLst>
      </pc:sldChg>
      <pc:sldChg chg="modSp mod modAnim">
        <pc:chgData name="Kevin Sauer" userId="fc5f605fd5ab49eb" providerId="LiveId" clId="{891A6C4E-1EE7-401A-AF22-49B807A731FB}" dt="2026-08-11T09:48:06.583" v="2063"/>
        <pc:sldMkLst>
          <pc:docMk/>
          <pc:sldMk cId="3420037302" sldId="277"/>
        </pc:sldMkLst>
        <pc:spChg chg="mod">
          <ac:chgData name="Kevin Sauer" userId="fc5f605fd5ab49eb" providerId="LiveId" clId="{891A6C4E-1EE7-401A-AF22-49B807A731FB}" dt="2026-08-11T08:06:08.558" v="407" actId="313"/>
          <ac:spMkLst>
            <pc:docMk/>
            <pc:sldMk cId="3420037302" sldId="277"/>
            <ac:spMk id="4" creationId="{6EA7DCEF-5EE6-EDF7-2470-A3BDDD3FAD0B}"/>
          </ac:spMkLst>
        </pc:spChg>
      </pc:sldChg>
      <pc:sldChg chg="addSp delSp modSp new mod modAnim">
        <pc:chgData name="Kevin Sauer" userId="fc5f605fd5ab49eb" providerId="LiveId" clId="{891A6C4E-1EE7-401A-AF22-49B807A731FB}" dt="2026-08-11T09:53:03.946" v="2089" actId="20577"/>
        <pc:sldMkLst>
          <pc:docMk/>
          <pc:sldMk cId="234670780" sldId="278"/>
        </pc:sldMkLst>
        <pc:spChg chg="mod">
          <ac:chgData name="Kevin Sauer" userId="fc5f605fd5ab49eb" providerId="LiveId" clId="{891A6C4E-1EE7-401A-AF22-49B807A731FB}" dt="2026-08-11T06:42:20.437" v="394" actId="20577"/>
          <ac:spMkLst>
            <pc:docMk/>
            <pc:sldMk cId="234670780" sldId="278"/>
            <ac:spMk id="2" creationId="{BD8BAB3D-64C6-374E-AE92-95CDA22681F6}"/>
          </ac:spMkLst>
        </pc:spChg>
        <pc:spChg chg="mod">
          <ac:chgData name="Kevin Sauer" userId="fc5f605fd5ab49eb" providerId="LiveId" clId="{891A6C4E-1EE7-401A-AF22-49B807A731FB}" dt="2026-08-11T09:53:03.946" v="2089" actId="20577"/>
          <ac:spMkLst>
            <pc:docMk/>
            <pc:sldMk cId="234670780" sldId="278"/>
            <ac:spMk id="4" creationId="{CAE744BA-D33E-D4F4-7ECD-9EF953E9DFE8}"/>
          </ac:spMkLst>
        </pc:spChg>
        <pc:spChg chg="del">
          <ac:chgData name="Kevin Sauer" userId="fc5f605fd5ab49eb" providerId="LiveId" clId="{891A6C4E-1EE7-401A-AF22-49B807A731FB}" dt="2026-08-11T09:50:59.621" v="2064" actId="478"/>
          <ac:spMkLst>
            <pc:docMk/>
            <pc:sldMk cId="234670780" sldId="278"/>
            <ac:spMk id="5" creationId="{CD9071F7-04CD-7175-C948-1B01B2D5C608}"/>
          </ac:spMkLst>
        </pc:spChg>
        <pc:spChg chg="add mod">
          <ac:chgData name="Kevin Sauer" userId="fc5f605fd5ab49eb" providerId="LiveId" clId="{891A6C4E-1EE7-401A-AF22-49B807A731FB}" dt="2026-08-11T08:06:51.270" v="409" actId="14100"/>
          <ac:spMkLst>
            <pc:docMk/>
            <pc:sldMk cId="234670780" sldId="278"/>
            <ac:spMk id="7" creationId="{16C27BEE-23E8-755C-8F96-706D37A9853C}"/>
          </ac:spMkLst>
        </pc:spChg>
        <pc:spChg chg="add mod">
          <ac:chgData name="Kevin Sauer" userId="fc5f605fd5ab49eb" providerId="LiveId" clId="{891A6C4E-1EE7-401A-AF22-49B807A731FB}" dt="2026-08-11T08:07:04.865" v="421" actId="20577"/>
          <ac:spMkLst>
            <pc:docMk/>
            <pc:sldMk cId="234670780" sldId="278"/>
            <ac:spMk id="9" creationId="{02CD708C-257A-9C04-75E7-70FCA10974C9}"/>
          </ac:spMkLst>
        </pc:spChg>
        <pc:spChg chg="add mod">
          <ac:chgData name="Kevin Sauer" userId="fc5f605fd5ab49eb" providerId="LiveId" clId="{891A6C4E-1EE7-401A-AF22-49B807A731FB}" dt="2026-08-11T09:51:07.396" v="2070" actId="5793"/>
          <ac:spMkLst>
            <pc:docMk/>
            <pc:sldMk cId="234670780" sldId="278"/>
            <ac:spMk id="11" creationId="{9AB35725-725D-18EE-7227-FEF8E1A610B0}"/>
          </ac:spMkLst>
        </pc:spChg>
        <pc:spChg chg="add mod">
          <ac:chgData name="Kevin Sauer" userId="fc5f605fd5ab49eb" providerId="LiveId" clId="{891A6C4E-1EE7-401A-AF22-49B807A731FB}" dt="2026-08-11T08:06:51.270" v="409" actId="14100"/>
          <ac:spMkLst>
            <pc:docMk/>
            <pc:sldMk cId="234670780" sldId="278"/>
            <ac:spMk id="13" creationId="{04334328-E8BB-575F-0D67-2C0B63DC85B0}"/>
          </ac:spMkLst>
        </pc:spChg>
        <pc:spChg chg="add mod">
          <ac:chgData name="Kevin Sauer" userId="fc5f605fd5ab49eb" providerId="LiveId" clId="{891A6C4E-1EE7-401A-AF22-49B807A731FB}" dt="2026-08-11T08:07:40.856" v="490" actId="20577"/>
          <ac:spMkLst>
            <pc:docMk/>
            <pc:sldMk cId="234670780" sldId="278"/>
            <ac:spMk id="15" creationId="{401A762E-1CDE-6428-B1E2-9DF5B04DE8E2}"/>
          </ac:spMkLst>
        </pc:spChg>
        <pc:spChg chg="add mod">
          <ac:chgData name="Kevin Sauer" userId="fc5f605fd5ab49eb" providerId="LiveId" clId="{891A6C4E-1EE7-401A-AF22-49B807A731FB}" dt="2026-08-11T09:51:15.675" v="2077" actId="5793"/>
          <ac:spMkLst>
            <pc:docMk/>
            <pc:sldMk cId="234670780" sldId="278"/>
            <ac:spMk id="17" creationId="{8DEB35D2-D41F-E67D-F12D-5C7B83920622}"/>
          </ac:spMkLst>
        </pc:spChg>
      </pc:sldChg>
      <pc:sldChg chg="addSp delSp modSp new mod modAnim">
        <pc:chgData name="Kevin Sauer" userId="fc5f605fd5ab49eb" providerId="LiveId" clId="{891A6C4E-1EE7-401A-AF22-49B807A731FB}" dt="2026-08-11T09:53:11.450" v="2099" actId="20577"/>
        <pc:sldMkLst>
          <pc:docMk/>
          <pc:sldMk cId="2470834468" sldId="279"/>
        </pc:sldMkLst>
        <pc:spChg chg="mod">
          <ac:chgData name="Kevin Sauer" userId="fc5f605fd5ab49eb" providerId="LiveId" clId="{891A6C4E-1EE7-401A-AF22-49B807A731FB}" dt="2026-08-11T08:21:34.495" v="597" actId="20577"/>
          <ac:spMkLst>
            <pc:docMk/>
            <pc:sldMk cId="2470834468" sldId="279"/>
            <ac:spMk id="2" creationId="{E723987A-1690-FA74-85E3-2FFB8FE9F59A}"/>
          </ac:spMkLst>
        </pc:spChg>
        <pc:spChg chg="mod">
          <ac:chgData name="Kevin Sauer" userId="fc5f605fd5ab49eb" providerId="LiveId" clId="{891A6C4E-1EE7-401A-AF22-49B807A731FB}" dt="2026-08-11T09:53:11.450" v="2099" actId="20577"/>
          <ac:spMkLst>
            <pc:docMk/>
            <pc:sldMk cId="2470834468" sldId="279"/>
            <ac:spMk id="4" creationId="{BC59FEA4-413A-C1EE-D677-2145A7B20806}"/>
          </ac:spMkLst>
        </pc:spChg>
        <pc:spChg chg="del mod">
          <ac:chgData name="Kevin Sauer" userId="fc5f605fd5ab49eb" providerId="LiveId" clId="{891A6C4E-1EE7-401A-AF22-49B807A731FB}" dt="2026-08-11T08:21:48.965" v="599" actId="478"/>
          <ac:spMkLst>
            <pc:docMk/>
            <pc:sldMk cId="2470834468" sldId="279"/>
            <ac:spMk id="5" creationId="{552602FD-F566-CE36-E346-3ED5A3BC072A}"/>
          </ac:spMkLst>
        </pc:spChg>
        <pc:spChg chg="add mod">
          <ac:chgData name="Kevin Sauer" userId="fc5f605fd5ab49eb" providerId="LiveId" clId="{891A6C4E-1EE7-401A-AF22-49B807A731FB}" dt="2026-08-11T08:23:33.935" v="622" actId="1076"/>
          <ac:spMkLst>
            <pc:docMk/>
            <pc:sldMk cId="2470834468" sldId="279"/>
            <ac:spMk id="6" creationId="{3720BBA7-4BDF-E159-F6C9-E669A9EE5835}"/>
          </ac:spMkLst>
        </pc:spChg>
        <pc:spChg chg="add mod">
          <ac:chgData name="Kevin Sauer" userId="fc5f605fd5ab49eb" providerId="LiveId" clId="{891A6C4E-1EE7-401A-AF22-49B807A731FB}" dt="2026-08-11T08:24:50.505" v="723" actId="20577"/>
          <ac:spMkLst>
            <pc:docMk/>
            <pc:sldMk cId="2470834468" sldId="279"/>
            <ac:spMk id="7" creationId="{35F31AA3-EB14-A913-FA9A-D8D2D5882FF0}"/>
          </ac:spMkLst>
        </pc:spChg>
        <pc:spChg chg="add mod">
          <ac:chgData name="Kevin Sauer" userId="fc5f605fd5ab49eb" providerId="LiveId" clId="{891A6C4E-1EE7-401A-AF22-49B807A731FB}" dt="2026-08-11T08:22:57.184" v="618" actId="1076"/>
          <ac:spMkLst>
            <pc:docMk/>
            <pc:sldMk cId="2470834468" sldId="279"/>
            <ac:spMk id="9" creationId="{4F980948-F1FB-A3F3-0596-8881D1257CBE}"/>
          </ac:spMkLst>
        </pc:spChg>
        <pc:spChg chg="add mod">
          <ac:chgData name="Kevin Sauer" userId="fc5f605fd5ab49eb" providerId="LiveId" clId="{891A6C4E-1EE7-401A-AF22-49B807A731FB}" dt="2026-08-11T08:25:01.610" v="724" actId="1076"/>
          <ac:spMkLst>
            <pc:docMk/>
            <pc:sldMk cId="2470834468" sldId="279"/>
            <ac:spMk id="11" creationId="{46C3EA4D-66C3-7B66-F79C-ABFAC07C66F8}"/>
          </ac:spMkLst>
        </pc:spChg>
        <pc:spChg chg="add mod">
          <ac:chgData name="Kevin Sauer" userId="fc5f605fd5ab49eb" providerId="LiveId" clId="{891A6C4E-1EE7-401A-AF22-49B807A731FB}" dt="2026-08-11T08:23:21.166" v="621" actId="1076"/>
          <ac:spMkLst>
            <pc:docMk/>
            <pc:sldMk cId="2470834468" sldId="279"/>
            <ac:spMk id="13" creationId="{FD82A607-1F4B-B56E-DBC5-0B9362D0AC68}"/>
          </ac:spMkLst>
        </pc:spChg>
        <pc:spChg chg="add mod">
          <ac:chgData name="Kevin Sauer" userId="fc5f605fd5ab49eb" providerId="LiveId" clId="{891A6C4E-1EE7-401A-AF22-49B807A731FB}" dt="2026-08-11T08:24:38.466" v="721" actId="20577"/>
          <ac:spMkLst>
            <pc:docMk/>
            <pc:sldMk cId="2470834468" sldId="279"/>
            <ac:spMk id="15" creationId="{09AC0EFD-F33D-333D-2891-6AB707B519F9}"/>
          </ac:spMkLst>
        </pc:spChg>
        <pc:spChg chg="add mod">
          <ac:chgData name="Kevin Sauer" userId="fc5f605fd5ab49eb" providerId="LiveId" clId="{891A6C4E-1EE7-401A-AF22-49B807A731FB}" dt="2026-08-11T08:23:47.844" v="624" actId="1076"/>
          <ac:spMkLst>
            <pc:docMk/>
            <pc:sldMk cId="2470834468" sldId="279"/>
            <ac:spMk id="17" creationId="{353CD5D0-C8C5-5EBB-FEE6-E489A2E20C6C}"/>
          </ac:spMkLst>
        </pc:spChg>
        <pc:spChg chg="add mod">
          <ac:chgData name="Kevin Sauer" userId="fc5f605fd5ab49eb" providerId="LiveId" clId="{891A6C4E-1EE7-401A-AF22-49B807A731FB}" dt="2026-08-11T08:27:32.336" v="773" actId="1076"/>
          <ac:spMkLst>
            <pc:docMk/>
            <pc:sldMk cId="2470834468" sldId="279"/>
            <ac:spMk id="19" creationId="{9E4ACD46-6309-74B4-EB0C-D63360C23900}"/>
          </ac:spMkLst>
        </pc:spChg>
      </pc:sldChg>
      <pc:sldChg chg="modSp new mod modAnim">
        <pc:chgData name="Kevin Sauer" userId="fc5f605fd5ab49eb" providerId="LiveId" clId="{891A6C4E-1EE7-401A-AF22-49B807A731FB}" dt="2026-08-11T09:55:05.639" v="2188"/>
        <pc:sldMkLst>
          <pc:docMk/>
          <pc:sldMk cId="2246960624" sldId="280"/>
        </pc:sldMkLst>
        <pc:spChg chg="mod">
          <ac:chgData name="Kevin Sauer" userId="fc5f605fd5ab49eb" providerId="LiveId" clId="{891A6C4E-1EE7-401A-AF22-49B807A731FB}" dt="2026-08-11T08:28:20.354" v="801" actId="20577"/>
          <ac:spMkLst>
            <pc:docMk/>
            <pc:sldMk cId="2246960624" sldId="280"/>
            <ac:spMk id="2" creationId="{F513F246-463F-3407-E5D5-F5255178AB4B}"/>
          </ac:spMkLst>
        </pc:spChg>
        <pc:spChg chg="mod">
          <ac:chgData name="Kevin Sauer" userId="fc5f605fd5ab49eb" providerId="LiveId" clId="{891A6C4E-1EE7-401A-AF22-49B807A731FB}" dt="2026-08-11T09:53:27.763" v="2122" actId="20577"/>
          <ac:spMkLst>
            <pc:docMk/>
            <pc:sldMk cId="2246960624" sldId="280"/>
            <ac:spMk id="4" creationId="{4366C13C-3D9D-D765-C71A-461E115DF938}"/>
          </ac:spMkLst>
        </pc:spChg>
        <pc:spChg chg="mod">
          <ac:chgData name="Kevin Sauer" userId="fc5f605fd5ab49eb" providerId="LiveId" clId="{891A6C4E-1EE7-401A-AF22-49B807A731FB}" dt="2026-08-11T09:11:59.844" v="1971" actId="404"/>
          <ac:spMkLst>
            <pc:docMk/>
            <pc:sldMk cId="2246960624" sldId="280"/>
            <ac:spMk id="5" creationId="{05BDE295-7322-DA4E-1F1A-FFE84CF065CA}"/>
          </ac:spMkLst>
        </pc:spChg>
      </pc:sldChg>
      <pc:sldChg chg="modSp new mod modAnim">
        <pc:chgData name="Kevin Sauer" userId="fc5f605fd5ab49eb" providerId="LiveId" clId="{891A6C4E-1EE7-401A-AF22-49B807A731FB}" dt="2026-08-11T09:56:05.195" v="2192"/>
        <pc:sldMkLst>
          <pc:docMk/>
          <pc:sldMk cId="823038534" sldId="281"/>
        </pc:sldMkLst>
        <pc:spChg chg="mod">
          <ac:chgData name="Kevin Sauer" userId="fc5f605fd5ab49eb" providerId="LiveId" clId="{891A6C4E-1EE7-401A-AF22-49B807A731FB}" dt="2026-08-11T09:53:41.839" v="2131" actId="20577"/>
          <ac:spMkLst>
            <pc:docMk/>
            <pc:sldMk cId="823038534" sldId="281"/>
            <ac:spMk id="2" creationId="{1E045030-590E-6957-A56B-C9D228AAE593}"/>
          </ac:spMkLst>
        </pc:spChg>
        <pc:spChg chg="mod">
          <ac:chgData name="Kevin Sauer" userId="fc5f605fd5ab49eb" providerId="LiveId" clId="{891A6C4E-1EE7-401A-AF22-49B807A731FB}" dt="2026-08-11T09:53:48.788" v="2146" actId="20577"/>
          <ac:spMkLst>
            <pc:docMk/>
            <pc:sldMk cId="823038534" sldId="281"/>
            <ac:spMk id="4" creationId="{3CB6278E-1FB4-B856-47BE-6EF77D6589C7}"/>
          </ac:spMkLst>
        </pc:spChg>
        <pc:spChg chg="mod">
          <ac:chgData name="Kevin Sauer" userId="fc5f605fd5ab49eb" providerId="LiveId" clId="{891A6C4E-1EE7-401A-AF22-49B807A731FB}" dt="2026-08-11T09:11:20.138" v="1904" actId="20577"/>
          <ac:spMkLst>
            <pc:docMk/>
            <pc:sldMk cId="823038534" sldId="281"/>
            <ac:spMk id="5" creationId="{15C6BFA2-7B63-58D9-9ADF-4F51306969EF}"/>
          </ac:spMkLst>
        </pc:spChg>
      </pc:sldChg>
      <pc:sldChg chg="modSp new mod">
        <pc:chgData name="Kevin Sauer" userId="fc5f605fd5ab49eb" providerId="LiveId" clId="{891A6C4E-1EE7-401A-AF22-49B807A731FB}" dt="2026-08-11T09:56:24.149" v="2221" actId="20577"/>
        <pc:sldMkLst>
          <pc:docMk/>
          <pc:sldMk cId="914304280" sldId="282"/>
        </pc:sldMkLst>
        <pc:spChg chg="mod">
          <ac:chgData name="Kevin Sauer" userId="fc5f605fd5ab49eb" providerId="LiveId" clId="{891A6C4E-1EE7-401A-AF22-49B807A731FB}" dt="2026-08-11T09:54:17.080" v="2183" actId="20577"/>
          <ac:spMkLst>
            <pc:docMk/>
            <pc:sldMk cId="914304280" sldId="282"/>
            <ac:spMk id="2" creationId="{DBA31905-1D15-DDF2-02B7-999970FBBE1E}"/>
          </ac:spMkLst>
        </pc:spChg>
        <pc:spChg chg="mod">
          <ac:chgData name="Kevin Sauer" userId="fc5f605fd5ab49eb" providerId="LiveId" clId="{891A6C4E-1EE7-401A-AF22-49B807A731FB}" dt="2026-08-11T09:54:09.410" v="2175" actId="20577"/>
          <ac:spMkLst>
            <pc:docMk/>
            <pc:sldMk cId="914304280" sldId="282"/>
            <ac:spMk id="4" creationId="{26F15024-1185-0425-7A34-E845DB4CF88C}"/>
          </ac:spMkLst>
        </pc:spChg>
        <pc:spChg chg="mod">
          <ac:chgData name="Kevin Sauer" userId="fc5f605fd5ab49eb" providerId="LiveId" clId="{891A6C4E-1EE7-401A-AF22-49B807A731FB}" dt="2026-08-11T09:56:24.149" v="2221" actId="20577"/>
          <ac:spMkLst>
            <pc:docMk/>
            <pc:sldMk cId="914304280" sldId="282"/>
            <ac:spMk id="5" creationId="{F095791A-F5C1-839D-31FD-B1A0FF7A8C8A}"/>
          </ac:spMkLst>
        </pc:spChg>
      </pc:sldChg>
      <pc:sldChg chg="addSp delSp modSp new mod ord">
        <pc:chgData name="Kevin Sauer" userId="fc5f605fd5ab49eb" providerId="LiveId" clId="{891A6C4E-1EE7-401A-AF22-49B807A731FB}" dt="2026-08-11T09:12:18.359" v="1975"/>
        <pc:sldMkLst>
          <pc:docMk/>
          <pc:sldMk cId="3916383279" sldId="283"/>
        </pc:sldMkLst>
        <pc:spChg chg="mod">
          <ac:chgData name="Kevin Sauer" userId="fc5f605fd5ab49eb" providerId="LiveId" clId="{891A6C4E-1EE7-401A-AF22-49B807A731FB}" dt="2026-08-11T09:03:24.648" v="1831" actId="20577"/>
          <ac:spMkLst>
            <pc:docMk/>
            <pc:sldMk cId="3916383279" sldId="283"/>
            <ac:spMk id="2" creationId="{9B85F483-4E48-5ED8-BFE2-9C26FBE32F98}"/>
          </ac:spMkLst>
        </pc:spChg>
        <pc:spChg chg="del mod">
          <ac:chgData name="Kevin Sauer" userId="fc5f605fd5ab49eb" providerId="LiveId" clId="{891A6C4E-1EE7-401A-AF22-49B807A731FB}" dt="2026-08-11T09:07:54.205" v="1840" actId="478"/>
          <ac:spMkLst>
            <pc:docMk/>
            <pc:sldMk cId="3916383279" sldId="283"/>
            <ac:spMk id="5" creationId="{390ECC49-9AEA-456A-E05E-3E70A50255F6}"/>
          </ac:spMkLst>
        </pc:spChg>
        <pc:graphicFrameChg chg="add mod modGraphic">
          <ac:chgData name="Kevin Sauer" userId="fc5f605fd5ab49eb" providerId="LiveId" clId="{891A6C4E-1EE7-401A-AF22-49B807A731FB}" dt="2026-08-11T09:08:55.682" v="1844" actId="12385"/>
          <ac:graphicFrameMkLst>
            <pc:docMk/>
            <pc:sldMk cId="3916383279" sldId="283"/>
            <ac:graphicFrameMk id="7" creationId="{C474D211-76DB-BF07-6819-8EA32A791218}"/>
          </ac:graphicFrameMkLst>
        </pc:graphicFrameChg>
        <pc:picChg chg="add mod">
          <ac:chgData name="Kevin Sauer" userId="fc5f605fd5ab49eb" providerId="LiveId" clId="{891A6C4E-1EE7-401A-AF22-49B807A731FB}" dt="2026-08-11T09:08:10.853" v="1843" actId="1076"/>
          <ac:picMkLst>
            <pc:docMk/>
            <pc:sldMk cId="3916383279" sldId="283"/>
            <ac:picMk id="6" creationId="{3D0F419D-9DAB-E4F8-1216-35661E464C79}"/>
          </ac:picMkLst>
        </pc:picChg>
      </pc:sldChg>
      <pc:sldChg chg="addSp modSp new mod">
        <pc:chgData name="Kevin Sauer" userId="fc5f605fd5ab49eb" providerId="LiveId" clId="{891A6C4E-1EE7-401A-AF22-49B807A731FB}" dt="2026-08-11T09:53:56.710" v="2158" actId="20577"/>
        <pc:sldMkLst>
          <pc:docMk/>
          <pc:sldMk cId="232902003" sldId="284"/>
        </pc:sldMkLst>
        <pc:spChg chg="mod">
          <ac:chgData name="Kevin Sauer" userId="fc5f605fd5ab49eb" providerId="LiveId" clId="{891A6C4E-1EE7-401A-AF22-49B807A731FB}" dt="2026-08-11T09:20:49.435" v="2001" actId="20577"/>
          <ac:spMkLst>
            <pc:docMk/>
            <pc:sldMk cId="232902003" sldId="284"/>
            <ac:spMk id="2" creationId="{3BE248DB-B642-3CDF-08E5-EA9B63D06364}"/>
          </ac:spMkLst>
        </pc:spChg>
        <pc:spChg chg="mod">
          <ac:chgData name="Kevin Sauer" userId="fc5f605fd5ab49eb" providerId="LiveId" clId="{891A6C4E-1EE7-401A-AF22-49B807A731FB}" dt="2026-08-11T09:53:56.710" v="2158" actId="20577"/>
          <ac:spMkLst>
            <pc:docMk/>
            <pc:sldMk cId="232902003" sldId="284"/>
            <ac:spMk id="4" creationId="{AFF05276-B816-CC82-F528-34B81835A93B}"/>
          </ac:spMkLst>
        </pc:spChg>
        <pc:graphicFrameChg chg="add mod">
          <ac:chgData name="Kevin Sauer" userId="fc5f605fd5ab49eb" providerId="LiveId" clId="{891A6C4E-1EE7-401A-AF22-49B807A731FB}" dt="2026-08-11T09:15:53.992" v="1977"/>
          <ac:graphicFrameMkLst>
            <pc:docMk/>
            <pc:sldMk cId="232902003" sldId="284"/>
            <ac:graphicFrameMk id="6" creationId="{AE4DF9F9-1A2E-244A-1418-215F704DA2BB}"/>
          </ac:graphicFrameMkLst>
        </pc:graphicFrameChg>
        <pc:picChg chg="add mod">
          <ac:chgData name="Kevin Sauer" userId="fc5f605fd5ab49eb" providerId="LiveId" clId="{891A6C4E-1EE7-401A-AF22-49B807A731FB}" dt="2026-08-11T09:20:42.811" v="1982" actId="1076"/>
          <ac:picMkLst>
            <pc:docMk/>
            <pc:sldMk cId="232902003" sldId="284"/>
            <ac:picMk id="8" creationId="{15D899D5-926F-BF8C-FDBC-28E6A61196D1}"/>
          </ac:picMkLst>
        </pc:picChg>
      </pc:sldChg>
      <pc:sldChg chg="addSp modSp add del mod ord setBg">
        <pc:chgData name="Kevin Sauer" userId="fc5f605fd5ab49eb" providerId="LiveId" clId="{891A6C4E-1EE7-401A-AF22-49B807A731FB}" dt="2026-08-11T10:55:22.437" v="2412" actId="2696"/>
        <pc:sldMkLst>
          <pc:docMk/>
          <pc:sldMk cId="3514277911" sldId="285"/>
        </pc:sldMkLst>
        <pc:spChg chg="add mod">
          <ac:chgData name="Kevin Sauer" userId="fc5f605fd5ab49eb" providerId="LiveId" clId="{891A6C4E-1EE7-401A-AF22-49B807A731FB}" dt="2026-08-11T10:35:54.683" v="2373"/>
          <ac:spMkLst>
            <pc:docMk/>
            <pc:sldMk cId="3514277911" sldId="285"/>
            <ac:spMk id="2" creationId="{A8789A67-FE51-C646-6B48-6686CD17F1E0}"/>
          </ac:spMkLst>
        </pc:spChg>
        <pc:spChg chg="add mod">
          <ac:chgData name="Kevin Sauer" userId="fc5f605fd5ab49eb" providerId="LiveId" clId="{891A6C4E-1EE7-401A-AF22-49B807A731FB}" dt="2026-08-11T10:35:54.760" v="2377"/>
          <ac:spMkLst>
            <pc:docMk/>
            <pc:sldMk cId="3514277911" sldId="285"/>
            <ac:spMk id="3" creationId="{CFEA4103-DEED-88A5-B472-257BDD26DFB6}"/>
          </ac:spMkLst>
        </pc:spChg>
        <pc:spChg chg="add mod">
          <ac:chgData name="Kevin Sauer" userId="fc5f605fd5ab49eb" providerId="LiveId" clId="{891A6C4E-1EE7-401A-AF22-49B807A731FB}" dt="2026-08-11T10:19:38.454" v="2346" actId="27636"/>
          <ac:spMkLst>
            <pc:docMk/>
            <pc:sldMk cId="3514277911" sldId="285"/>
            <ac:spMk id="4" creationId="{6D483965-363B-E206-CBF8-C00EAC06651C}"/>
          </ac:spMkLst>
        </pc:spChg>
        <pc:spChg chg="add mod">
          <ac:chgData name="Kevin Sauer" userId="fc5f605fd5ab49eb" providerId="LiveId" clId="{891A6C4E-1EE7-401A-AF22-49B807A731FB}" dt="2026-08-11T10:19:38.460" v="2347" actId="27636"/>
          <ac:spMkLst>
            <pc:docMk/>
            <pc:sldMk cId="3514277911" sldId="285"/>
            <ac:spMk id="7" creationId="{6D2FFE01-E529-041C-E5BF-85EDB94A305C}"/>
          </ac:spMkLst>
        </pc:spChg>
        <pc:picChg chg="add mod">
          <ac:chgData name="Kevin Sauer" userId="fc5f605fd5ab49eb" providerId="LiveId" clId="{891A6C4E-1EE7-401A-AF22-49B807A731FB}" dt="2026-08-11T10:19:38.300" v="2324"/>
          <ac:picMkLst>
            <pc:docMk/>
            <pc:sldMk cId="3514277911" sldId="285"/>
            <ac:picMk id="6" creationId="{65214A47-528E-FFD7-D8CD-D68C818F73C7}"/>
          </ac:picMkLst>
        </pc:picChg>
        <pc:picChg chg="add mod">
          <ac:chgData name="Kevin Sauer" userId="fc5f605fd5ab49eb" providerId="LiveId" clId="{891A6C4E-1EE7-401A-AF22-49B807A731FB}" dt="2026-08-11T10:19:38.340" v="2345"/>
          <ac:picMkLst>
            <pc:docMk/>
            <pc:sldMk cId="3514277911" sldId="285"/>
            <ac:picMk id="9" creationId="{54C79A63-397C-D35E-C738-02827E9683DE}"/>
          </ac:picMkLst>
        </pc:picChg>
      </pc:sldChg>
      <pc:sldChg chg="addSp modSp new mod">
        <pc:chgData name="Kevin Sauer" userId="fc5f605fd5ab49eb" providerId="LiveId" clId="{891A6C4E-1EE7-401A-AF22-49B807A731FB}" dt="2026-08-11T10:47:34.387" v="2411" actId="20577"/>
        <pc:sldMkLst>
          <pc:docMk/>
          <pc:sldMk cId="3645394119" sldId="286"/>
        </pc:sldMkLst>
        <pc:spChg chg="add">
          <ac:chgData name="Kevin Sauer" userId="fc5f605fd5ab49eb" providerId="LiveId" clId="{891A6C4E-1EE7-401A-AF22-49B807A731FB}" dt="2026-08-11T10:34:22.384" v="2361" actId="22"/>
          <ac:spMkLst>
            <pc:docMk/>
            <pc:sldMk cId="3645394119" sldId="286"/>
            <ac:spMk id="9" creationId="{2F0E76F9-D2F6-8786-4DD0-406B50E396A4}"/>
          </ac:spMkLst>
        </pc:spChg>
        <pc:spChg chg="mod">
          <ac:chgData name="Kevin Sauer" userId="fc5f605fd5ab49eb" providerId="LiveId" clId="{891A6C4E-1EE7-401A-AF22-49B807A731FB}" dt="2026-08-11T10:46:14.557" v="2396" actId="20577"/>
          <ac:spMkLst>
            <pc:docMk/>
            <pc:sldMk cId="3645394119" sldId="286"/>
            <ac:spMk id="11" creationId="{94BCD9A1-0601-0F32-6CED-2EC88FE16057}"/>
          </ac:spMkLst>
        </pc:spChg>
        <pc:spChg chg="mod">
          <ac:chgData name="Kevin Sauer" userId="fc5f605fd5ab49eb" providerId="LiveId" clId="{891A6C4E-1EE7-401A-AF22-49B807A731FB}" dt="2026-08-11T10:35:09.650" v="2364" actId="1076"/>
          <ac:spMkLst>
            <pc:docMk/>
            <pc:sldMk cId="3645394119" sldId="286"/>
            <ac:spMk id="13" creationId="{0CA85A59-B217-0605-D023-35E3A47B79E5}"/>
          </ac:spMkLst>
        </pc:spChg>
        <pc:spChg chg="mod">
          <ac:chgData name="Kevin Sauer" userId="fc5f605fd5ab49eb" providerId="LiveId" clId="{891A6C4E-1EE7-401A-AF22-49B807A731FB}" dt="2026-08-11T10:35:09.650" v="2364" actId="1076"/>
          <ac:spMkLst>
            <pc:docMk/>
            <pc:sldMk cId="3645394119" sldId="286"/>
            <ac:spMk id="15" creationId="{1451429C-D1BD-80DD-157A-F3D8C9A74A87}"/>
          </ac:spMkLst>
        </pc:spChg>
        <pc:spChg chg="mod">
          <ac:chgData name="Kevin Sauer" userId="fc5f605fd5ab49eb" providerId="LiveId" clId="{891A6C4E-1EE7-401A-AF22-49B807A731FB}" dt="2026-08-11T10:46:40.283" v="2405" actId="20577"/>
          <ac:spMkLst>
            <pc:docMk/>
            <pc:sldMk cId="3645394119" sldId="286"/>
            <ac:spMk id="17" creationId="{D65F91D9-7C6A-1D22-F9E0-B571443AB99C}"/>
          </ac:spMkLst>
        </pc:spChg>
        <pc:spChg chg="mod">
          <ac:chgData name="Kevin Sauer" userId="fc5f605fd5ab49eb" providerId="LiveId" clId="{891A6C4E-1EE7-401A-AF22-49B807A731FB}" dt="2026-08-11T10:47:09.884" v="2409" actId="20577"/>
          <ac:spMkLst>
            <pc:docMk/>
            <pc:sldMk cId="3645394119" sldId="286"/>
            <ac:spMk id="23" creationId="{CF248766-CD4E-F464-0880-B7A17CAAF558}"/>
          </ac:spMkLst>
        </pc:spChg>
        <pc:spChg chg="mod">
          <ac:chgData name="Kevin Sauer" userId="fc5f605fd5ab49eb" providerId="LiveId" clId="{891A6C4E-1EE7-401A-AF22-49B807A731FB}" dt="2026-08-11T10:35:09.650" v="2364" actId="1076"/>
          <ac:spMkLst>
            <pc:docMk/>
            <pc:sldMk cId="3645394119" sldId="286"/>
            <ac:spMk id="27" creationId="{3CEE04A4-8220-C4E1-8B46-48CED68ACBDA}"/>
          </ac:spMkLst>
        </pc:spChg>
        <pc:spChg chg="mod">
          <ac:chgData name="Kevin Sauer" userId="fc5f605fd5ab49eb" providerId="LiveId" clId="{891A6C4E-1EE7-401A-AF22-49B807A731FB}" dt="2026-08-11T10:47:34.387" v="2411" actId="20577"/>
          <ac:spMkLst>
            <pc:docMk/>
            <pc:sldMk cId="3645394119" sldId="286"/>
            <ac:spMk id="29" creationId="{7ACD5A8B-8CC4-4AFE-4838-8848BFB12DF3}"/>
          </ac:spMkLst>
        </pc:spChg>
        <pc:spChg chg="mod">
          <ac:chgData name="Kevin Sauer" userId="fc5f605fd5ab49eb" providerId="LiveId" clId="{891A6C4E-1EE7-401A-AF22-49B807A731FB}" dt="2026-08-11T10:34:59.191" v="2363" actId="1076"/>
          <ac:spMkLst>
            <pc:docMk/>
            <pc:sldMk cId="3645394119" sldId="286"/>
            <ac:spMk id="31" creationId="{1E5C748E-3166-2C49-94EF-50378F442D70}"/>
          </ac:spMkLst>
        </pc:spChg>
        <pc:spChg chg="mod">
          <ac:chgData name="Kevin Sauer" userId="fc5f605fd5ab49eb" providerId="LiveId" clId="{891A6C4E-1EE7-401A-AF22-49B807A731FB}" dt="2026-08-11T10:36:11.755" v="2386" actId="20577"/>
          <ac:spMkLst>
            <pc:docMk/>
            <pc:sldMk cId="3645394119" sldId="286"/>
            <ac:spMk id="35" creationId="{B9A9216A-FD4E-5F89-811B-9E3C6430AF6F}"/>
          </ac:spMkLst>
        </pc:spChg>
        <pc:spChg chg="mod">
          <ac:chgData name="Kevin Sauer" userId="fc5f605fd5ab49eb" providerId="LiveId" clId="{891A6C4E-1EE7-401A-AF22-49B807A731FB}" dt="2026-08-11T10:34:59.191" v="2363" actId="1076"/>
          <ac:spMkLst>
            <pc:docMk/>
            <pc:sldMk cId="3645394119" sldId="286"/>
            <ac:spMk id="37" creationId="{D639DB49-BCCE-B46B-B6E3-88EE6CECC447}"/>
          </ac:spMkLst>
        </pc:spChg>
        <pc:spChg chg="add">
          <ac:chgData name="Kevin Sauer" userId="fc5f605fd5ab49eb" providerId="LiveId" clId="{891A6C4E-1EE7-401A-AF22-49B807A731FB}" dt="2026-08-11T10:34:22.384" v="2361" actId="22"/>
          <ac:spMkLst>
            <pc:docMk/>
            <pc:sldMk cId="3645394119" sldId="286"/>
            <ac:spMk id="47" creationId="{CA47C991-003D-BA62-1997-107F9996E6F3}"/>
          </ac:spMkLst>
        </pc:spChg>
        <pc:spChg chg="add">
          <ac:chgData name="Kevin Sauer" userId="fc5f605fd5ab49eb" providerId="LiveId" clId="{891A6C4E-1EE7-401A-AF22-49B807A731FB}" dt="2026-08-11T10:34:22.384" v="2361" actId="22"/>
          <ac:spMkLst>
            <pc:docMk/>
            <pc:sldMk cId="3645394119" sldId="286"/>
            <ac:spMk id="49" creationId="{D956CBF5-0E9D-A199-37E2-7C15C5CF7069}"/>
          </ac:spMkLst>
        </pc:spChg>
        <pc:spChg chg="add mod">
          <ac:chgData name="Kevin Sauer" userId="fc5f605fd5ab49eb" providerId="LiveId" clId="{891A6C4E-1EE7-401A-AF22-49B807A731FB}" dt="2026-08-11T10:34:59.191" v="2363" actId="1076"/>
          <ac:spMkLst>
            <pc:docMk/>
            <pc:sldMk cId="3645394119" sldId="286"/>
            <ac:spMk id="63" creationId="{85930CC2-19D3-4D03-6703-89D63C3C46C9}"/>
          </ac:spMkLst>
        </pc:spChg>
        <pc:spChg chg="mod">
          <ac:chgData name="Kevin Sauer" userId="fc5f605fd5ab49eb" providerId="LiveId" clId="{891A6C4E-1EE7-401A-AF22-49B807A731FB}" dt="2026-08-11T10:34:59.191" v="2363" actId="1076"/>
          <ac:spMkLst>
            <pc:docMk/>
            <pc:sldMk cId="3645394119" sldId="286"/>
            <ac:spMk id="65" creationId="{B502D613-CD8F-DC10-1F7A-D3989F8A8DAC}"/>
          </ac:spMkLst>
        </pc:spChg>
        <pc:spChg chg="add mod">
          <ac:chgData name="Kevin Sauer" userId="fc5f605fd5ab49eb" providerId="LiveId" clId="{891A6C4E-1EE7-401A-AF22-49B807A731FB}" dt="2026-08-11T10:44:01.594" v="2389"/>
          <ac:spMkLst>
            <pc:docMk/>
            <pc:sldMk cId="3645394119" sldId="286"/>
            <ac:spMk id="75" creationId="{7E77E4B5-93C4-857C-83F0-C9D966338E3B}"/>
          </ac:spMkLst>
        </pc:spChg>
        <pc:spChg chg="mod">
          <ac:chgData name="Kevin Sauer" userId="fc5f605fd5ab49eb" providerId="LiveId" clId="{891A6C4E-1EE7-401A-AF22-49B807A731FB}" dt="2026-08-11T10:44:25.686" v="2390"/>
          <ac:spMkLst>
            <pc:docMk/>
            <pc:sldMk cId="3645394119" sldId="286"/>
            <ac:spMk id="77" creationId="{A447DE39-9589-2A3A-0C2A-1A222ED07EB1}"/>
          </ac:spMkLst>
        </pc:spChg>
        <pc:spChg chg="mod">
          <ac:chgData name="Kevin Sauer" userId="fc5f605fd5ab49eb" providerId="LiveId" clId="{891A6C4E-1EE7-401A-AF22-49B807A731FB}" dt="2026-08-11T10:34:59.191" v="2363" actId="1076"/>
          <ac:spMkLst>
            <pc:docMk/>
            <pc:sldMk cId="3645394119" sldId="286"/>
            <ac:spMk id="85" creationId="{5E4BFD21-3683-2725-624E-9CB15C4E7A5D}"/>
          </ac:spMkLst>
        </pc:spChg>
        <pc:spChg chg="add">
          <ac:chgData name="Kevin Sauer" userId="fc5f605fd5ab49eb" providerId="LiveId" clId="{891A6C4E-1EE7-401A-AF22-49B807A731FB}" dt="2026-08-11T10:34:22.384" v="2361" actId="22"/>
          <ac:spMkLst>
            <pc:docMk/>
            <pc:sldMk cId="3645394119" sldId="286"/>
            <ac:spMk id="87" creationId="{0C71C756-6326-A0B7-A3C3-73BAB9C349E6}"/>
          </ac:spMkLst>
        </pc:spChg>
        <pc:spChg chg="add">
          <ac:chgData name="Kevin Sauer" userId="fc5f605fd5ab49eb" providerId="LiveId" clId="{891A6C4E-1EE7-401A-AF22-49B807A731FB}" dt="2026-08-11T10:34:22.384" v="2361" actId="22"/>
          <ac:spMkLst>
            <pc:docMk/>
            <pc:sldMk cId="3645394119" sldId="286"/>
            <ac:spMk id="95" creationId="{765402C6-C698-840E-0FD9-56CCE2C3C813}"/>
          </ac:spMkLst>
        </pc:spChg>
        <pc:spChg chg="mod">
          <ac:chgData name="Kevin Sauer" userId="fc5f605fd5ab49eb" providerId="LiveId" clId="{891A6C4E-1EE7-401A-AF22-49B807A731FB}" dt="2026-08-11T10:34:59.191" v="2363" actId="1076"/>
          <ac:spMkLst>
            <pc:docMk/>
            <pc:sldMk cId="3645394119" sldId="286"/>
            <ac:spMk id="97" creationId="{1DECF80E-9B77-CD0D-E4AC-03083736688B}"/>
          </ac:spMkLst>
        </pc:spChg>
        <pc:spChg chg="mod">
          <ac:chgData name="Kevin Sauer" userId="fc5f605fd5ab49eb" providerId="LiveId" clId="{891A6C4E-1EE7-401A-AF22-49B807A731FB}" dt="2026-08-11T10:34:59.191" v="2363" actId="1076"/>
          <ac:spMkLst>
            <pc:docMk/>
            <pc:sldMk cId="3645394119" sldId="286"/>
            <ac:spMk id="103" creationId="{DEE9F01E-3E8E-5357-0DBA-EEAAAC1433E2}"/>
          </ac:spMkLst>
        </pc:spChg>
        <pc:spChg chg="mod">
          <ac:chgData name="Kevin Sauer" userId="fc5f605fd5ab49eb" providerId="LiveId" clId="{891A6C4E-1EE7-401A-AF22-49B807A731FB}" dt="2026-08-11T10:34:59.191" v="2363" actId="1076"/>
          <ac:spMkLst>
            <pc:docMk/>
            <pc:sldMk cId="3645394119" sldId="286"/>
            <ac:spMk id="105" creationId="{019DF0BE-324A-AB9A-FE53-38E68FB74B13}"/>
          </ac:spMkLst>
        </pc:spChg>
        <pc:spChg chg="mod">
          <ac:chgData name="Kevin Sauer" userId="fc5f605fd5ab49eb" providerId="LiveId" clId="{891A6C4E-1EE7-401A-AF22-49B807A731FB}" dt="2026-08-11T10:35:09.650" v="2364" actId="1076"/>
          <ac:spMkLst>
            <pc:docMk/>
            <pc:sldMk cId="3645394119" sldId="286"/>
            <ac:spMk id="111" creationId="{F96CCE34-EC4E-2616-E646-BCE873200C46}"/>
          </ac:spMkLst>
        </pc:spChg>
        <pc:spChg chg="add mod">
          <ac:chgData name="Kevin Sauer" userId="fc5f605fd5ab49eb" providerId="LiveId" clId="{891A6C4E-1EE7-401A-AF22-49B807A731FB}" dt="2026-08-11T10:35:09.650" v="2364" actId="1076"/>
          <ac:spMkLst>
            <pc:docMk/>
            <pc:sldMk cId="3645394119" sldId="286"/>
            <ac:spMk id="113" creationId="{85EFB0CC-592F-0805-EA2B-83B749660B6E}"/>
          </ac:spMkLst>
        </pc:spChg>
        <pc:spChg chg="add">
          <ac:chgData name="Kevin Sauer" userId="fc5f605fd5ab49eb" providerId="LiveId" clId="{891A6C4E-1EE7-401A-AF22-49B807A731FB}" dt="2026-08-11T10:34:22.384" v="2361" actId="22"/>
          <ac:spMkLst>
            <pc:docMk/>
            <pc:sldMk cId="3645394119" sldId="286"/>
            <ac:spMk id="115" creationId="{47A3A596-9A41-9A69-6345-1B129281D0CF}"/>
          </ac:spMkLst>
        </pc:spChg>
        <pc:spChg chg="add mod">
          <ac:chgData name="Kevin Sauer" userId="fc5f605fd5ab49eb" providerId="LiveId" clId="{891A6C4E-1EE7-401A-AF22-49B807A731FB}" dt="2026-08-11T10:35:09.650" v="2364" actId="1076"/>
          <ac:spMkLst>
            <pc:docMk/>
            <pc:sldMk cId="3645394119" sldId="286"/>
            <ac:spMk id="117" creationId="{C2BC1F3F-549A-EE60-D86B-5F3657413173}"/>
          </ac:spMkLst>
        </pc:spChg>
        <pc:spChg chg="mod">
          <ac:chgData name="Kevin Sauer" userId="fc5f605fd5ab49eb" providerId="LiveId" clId="{891A6C4E-1EE7-401A-AF22-49B807A731FB}" dt="2026-08-11T10:35:09.650" v="2364" actId="1076"/>
          <ac:spMkLst>
            <pc:docMk/>
            <pc:sldMk cId="3645394119" sldId="286"/>
            <ac:spMk id="121" creationId="{85A8FB4F-42D1-8009-6536-93143BCF7525}"/>
          </ac:spMkLst>
        </pc:spChg>
        <pc:spChg chg="mod">
          <ac:chgData name="Kevin Sauer" userId="fc5f605fd5ab49eb" providerId="LiveId" clId="{891A6C4E-1EE7-401A-AF22-49B807A731FB}" dt="2026-08-11T10:35:09.650" v="2364" actId="1076"/>
          <ac:spMkLst>
            <pc:docMk/>
            <pc:sldMk cId="3645394119" sldId="286"/>
            <ac:spMk id="123" creationId="{007697B4-4841-EC68-3127-265B4F27F904}"/>
          </ac:spMkLst>
        </pc:spChg>
      </pc:sldChg>
      <pc:sldChg chg="addSp modSp add mod setBg">
        <pc:chgData name="Kevin Sauer" userId="fc5f605fd5ab49eb" providerId="LiveId" clId="{891A6C4E-1EE7-401A-AF22-49B807A731FB}" dt="2026-08-11T10:56:04.930" v="2471" actId="27636"/>
        <pc:sldMkLst>
          <pc:docMk/>
          <pc:sldMk cId="932632804" sldId="287"/>
        </pc:sldMkLst>
        <pc:spChg chg="add mod">
          <ac:chgData name="Kevin Sauer" userId="fc5f605fd5ab49eb" providerId="LiveId" clId="{891A6C4E-1EE7-401A-AF22-49B807A731FB}" dt="2026-08-11T10:56:04.817" v="2421"/>
          <ac:spMkLst>
            <pc:docMk/>
            <pc:sldMk cId="932632804" sldId="287"/>
            <ac:spMk id="2" creationId="{B49D6748-3F72-FE24-0098-9ED55208129B}"/>
          </ac:spMkLst>
        </pc:spChg>
        <pc:spChg chg="add mod">
          <ac:chgData name="Kevin Sauer" userId="fc5f605fd5ab49eb" providerId="LiveId" clId="{891A6C4E-1EE7-401A-AF22-49B807A731FB}" dt="2026-08-11T10:56:04.822" v="2430"/>
          <ac:spMkLst>
            <pc:docMk/>
            <pc:sldMk cId="932632804" sldId="287"/>
            <ac:spMk id="3" creationId="{3EC4C951-B5CD-4FC6-A6C0-D49518306189}"/>
          </ac:spMkLst>
        </pc:spChg>
        <pc:spChg chg="add mod">
          <ac:chgData name="Kevin Sauer" userId="fc5f605fd5ab49eb" providerId="LiveId" clId="{891A6C4E-1EE7-401A-AF22-49B807A731FB}" dt="2026-08-11T10:56:04.926" v="2470" actId="27636"/>
          <ac:spMkLst>
            <pc:docMk/>
            <pc:sldMk cId="932632804" sldId="287"/>
            <ac:spMk id="4" creationId="{74138AF0-F277-AC38-82D9-A725F2714945}"/>
          </ac:spMkLst>
        </pc:spChg>
        <pc:spChg chg="add mod">
          <ac:chgData name="Kevin Sauer" userId="fc5f605fd5ab49eb" providerId="LiveId" clId="{891A6C4E-1EE7-401A-AF22-49B807A731FB}" dt="2026-08-11T10:56:04.930" v="2471" actId="27636"/>
          <ac:spMkLst>
            <pc:docMk/>
            <pc:sldMk cId="932632804" sldId="287"/>
            <ac:spMk id="7" creationId="{8961396B-C67C-F759-8A47-C5EF230F52FE}"/>
          </ac:spMkLst>
        </pc:spChg>
        <pc:picChg chg="add mod">
          <ac:chgData name="Kevin Sauer" userId="fc5f605fd5ab49eb" providerId="LiveId" clId="{891A6C4E-1EE7-401A-AF22-49B807A731FB}" dt="2026-08-11T10:56:04.849" v="2448"/>
          <ac:picMkLst>
            <pc:docMk/>
            <pc:sldMk cId="932632804" sldId="287"/>
            <ac:picMk id="6" creationId="{2E2F7FFC-E75A-4921-492C-C6F75329B3D4}"/>
          </ac:picMkLst>
        </pc:picChg>
        <pc:picChg chg="add mod">
          <ac:chgData name="Kevin Sauer" userId="fc5f605fd5ab49eb" providerId="LiveId" clId="{891A6C4E-1EE7-401A-AF22-49B807A731FB}" dt="2026-08-11T10:56:04.875" v="2469"/>
          <ac:picMkLst>
            <pc:docMk/>
            <pc:sldMk cId="932632804" sldId="287"/>
            <ac:picMk id="9" creationId="{156CA7F2-7043-9006-6445-EA38DF6918C0}"/>
          </ac:picMkLst>
        </pc:picChg>
      </pc:sldChg>
      <pc:sldChg chg="addSp modSp add mod setBg">
        <pc:chgData name="Kevin Sauer" userId="fc5f605fd5ab49eb" providerId="LiveId" clId="{891A6C4E-1EE7-401A-AF22-49B807A731FB}" dt="2026-08-11T10:56:25.465" v="2530" actId="27636"/>
        <pc:sldMkLst>
          <pc:docMk/>
          <pc:sldMk cId="3705570106" sldId="288"/>
        </pc:sldMkLst>
        <pc:spChg chg="add mod">
          <ac:chgData name="Kevin Sauer" userId="fc5f605fd5ab49eb" providerId="LiveId" clId="{891A6C4E-1EE7-401A-AF22-49B807A731FB}" dt="2026-08-11T10:56:25.345" v="2480"/>
          <ac:spMkLst>
            <pc:docMk/>
            <pc:sldMk cId="3705570106" sldId="288"/>
            <ac:spMk id="2" creationId="{9EE31AFD-B06E-E88D-2A02-9F47955F1F41}"/>
          </ac:spMkLst>
        </pc:spChg>
        <pc:spChg chg="add mod">
          <ac:chgData name="Kevin Sauer" userId="fc5f605fd5ab49eb" providerId="LiveId" clId="{891A6C4E-1EE7-401A-AF22-49B807A731FB}" dt="2026-08-11T10:56:25.358" v="2489"/>
          <ac:spMkLst>
            <pc:docMk/>
            <pc:sldMk cId="3705570106" sldId="288"/>
            <ac:spMk id="3" creationId="{CE85BD29-1D98-87D8-6B8F-D4F54F7D89DD}"/>
          </ac:spMkLst>
        </pc:spChg>
        <pc:spChg chg="add mod">
          <ac:chgData name="Kevin Sauer" userId="fc5f605fd5ab49eb" providerId="LiveId" clId="{891A6C4E-1EE7-401A-AF22-49B807A731FB}" dt="2026-08-11T10:56:25.462" v="2529" actId="27636"/>
          <ac:spMkLst>
            <pc:docMk/>
            <pc:sldMk cId="3705570106" sldId="288"/>
            <ac:spMk id="4" creationId="{A629DBE1-48BA-CAFC-0888-14D846E2119E}"/>
          </ac:spMkLst>
        </pc:spChg>
        <pc:spChg chg="add mod">
          <ac:chgData name="Kevin Sauer" userId="fc5f605fd5ab49eb" providerId="LiveId" clId="{891A6C4E-1EE7-401A-AF22-49B807A731FB}" dt="2026-08-11T10:56:25.465" v="2530" actId="27636"/>
          <ac:spMkLst>
            <pc:docMk/>
            <pc:sldMk cId="3705570106" sldId="288"/>
            <ac:spMk id="7" creationId="{36479147-29CE-629B-2331-B4C4FFA632C2}"/>
          </ac:spMkLst>
        </pc:spChg>
        <pc:picChg chg="add mod">
          <ac:chgData name="Kevin Sauer" userId="fc5f605fd5ab49eb" providerId="LiveId" clId="{891A6C4E-1EE7-401A-AF22-49B807A731FB}" dt="2026-08-11T10:56:25.384" v="2507"/>
          <ac:picMkLst>
            <pc:docMk/>
            <pc:sldMk cId="3705570106" sldId="288"/>
            <ac:picMk id="6" creationId="{01CCCE59-09E6-CED0-3610-6BB28816C7BD}"/>
          </ac:picMkLst>
        </pc:picChg>
        <pc:picChg chg="add mod">
          <ac:chgData name="Kevin Sauer" userId="fc5f605fd5ab49eb" providerId="LiveId" clId="{891A6C4E-1EE7-401A-AF22-49B807A731FB}" dt="2026-08-11T10:56:25.406" v="2528"/>
          <ac:picMkLst>
            <pc:docMk/>
            <pc:sldMk cId="3705570106" sldId="288"/>
            <ac:picMk id="9" creationId="{28BCC277-6F8C-6961-05D1-13238D9B2CFF}"/>
          </ac:picMkLst>
        </pc:picChg>
      </pc:sldChg>
      <pc:sldChg chg="addSp modSp add mod setBg">
        <pc:chgData name="Kevin Sauer" userId="fc5f605fd5ab49eb" providerId="LiveId" clId="{891A6C4E-1EE7-401A-AF22-49B807A731FB}" dt="2026-08-11T10:56:37.558" v="2589" actId="27636"/>
        <pc:sldMkLst>
          <pc:docMk/>
          <pc:sldMk cId="95231923" sldId="289"/>
        </pc:sldMkLst>
        <pc:spChg chg="add mod">
          <ac:chgData name="Kevin Sauer" userId="fc5f605fd5ab49eb" providerId="LiveId" clId="{891A6C4E-1EE7-401A-AF22-49B807A731FB}" dt="2026-08-11T10:56:37.418" v="2539"/>
          <ac:spMkLst>
            <pc:docMk/>
            <pc:sldMk cId="95231923" sldId="289"/>
            <ac:spMk id="2" creationId="{7719E98F-180E-6981-F9AA-C59B42F9D81F}"/>
          </ac:spMkLst>
        </pc:spChg>
        <pc:spChg chg="add mod">
          <ac:chgData name="Kevin Sauer" userId="fc5f605fd5ab49eb" providerId="LiveId" clId="{891A6C4E-1EE7-401A-AF22-49B807A731FB}" dt="2026-08-11T10:56:37.434" v="2548"/>
          <ac:spMkLst>
            <pc:docMk/>
            <pc:sldMk cId="95231923" sldId="289"/>
            <ac:spMk id="3" creationId="{380A4F99-779F-D6DB-6B0A-E001D7EA9BBB}"/>
          </ac:spMkLst>
        </pc:spChg>
        <pc:spChg chg="add mod">
          <ac:chgData name="Kevin Sauer" userId="fc5f605fd5ab49eb" providerId="LiveId" clId="{891A6C4E-1EE7-401A-AF22-49B807A731FB}" dt="2026-08-11T10:56:37.555" v="2588" actId="27636"/>
          <ac:spMkLst>
            <pc:docMk/>
            <pc:sldMk cId="95231923" sldId="289"/>
            <ac:spMk id="4" creationId="{DC6564C1-B96B-6A4C-1B38-6802628688EF}"/>
          </ac:spMkLst>
        </pc:spChg>
        <pc:spChg chg="add mod">
          <ac:chgData name="Kevin Sauer" userId="fc5f605fd5ab49eb" providerId="LiveId" clId="{891A6C4E-1EE7-401A-AF22-49B807A731FB}" dt="2026-08-11T10:56:37.558" v="2589" actId="27636"/>
          <ac:spMkLst>
            <pc:docMk/>
            <pc:sldMk cId="95231923" sldId="289"/>
            <ac:spMk id="7" creationId="{B77BE0D9-693C-F219-3685-82E5C54EE98F}"/>
          </ac:spMkLst>
        </pc:spChg>
        <pc:picChg chg="add mod">
          <ac:chgData name="Kevin Sauer" userId="fc5f605fd5ab49eb" providerId="LiveId" clId="{891A6C4E-1EE7-401A-AF22-49B807A731FB}" dt="2026-08-11T10:56:37.460" v="2566"/>
          <ac:picMkLst>
            <pc:docMk/>
            <pc:sldMk cId="95231923" sldId="289"/>
            <ac:picMk id="6" creationId="{87C1D141-CF19-B5D2-E53D-59662F76CF8B}"/>
          </ac:picMkLst>
        </pc:picChg>
        <pc:picChg chg="add mod">
          <ac:chgData name="Kevin Sauer" userId="fc5f605fd5ab49eb" providerId="LiveId" clId="{891A6C4E-1EE7-401A-AF22-49B807A731FB}" dt="2026-08-11T10:56:37.493" v="2587"/>
          <ac:picMkLst>
            <pc:docMk/>
            <pc:sldMk cId="95231923" sldId="289"/>
            <ac:picMk id="9" creationId="{58511FE1-86E0-6B55-4CD4-91E15C1F04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347CA-D5AB-4E7C-8977-1540D15DE3F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DACAB-C2A1-4AF2-852E-2D076414BC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71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ACAB-C2A1-4AF2-852E-2D076414BC4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8249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You will </a:t>
            </a:r>
            <a:r>
              <a:rPr lang="de-DE" dirty="0" err="1"/>
              <a:t>ned</a:t>
            </a:r>
            <a:r>
              <a:rPr lang="de-DE" dirty="0"/>
              <a:t> a </a:t>
            </a:r>
            <a:r>
              <a:rPr lang="de-DE" dirty="0" err="1"/>
              <a:t>calculator</a:t>
            </a:r>
            <a:r>
              <a:rPr lang="de-DE" dirty="0"/>
              <a:t> and </a:t>
            </a:r>
            <a:r>
              <a:rPr lang="de-DE" dirty="0" err="1"/>
              <a:t>something</a:t>
            </a:r>
            <a:r>
              <a:rPr lang="de-DE" dirty="0"/>
              <a:t> to </a:t>
            </a:r>
            <a:r>
              <a:rPr lang="de-DE" dirty="0" err="1"/>
              <a:t>write</a:t>
            </a:r>
            <a:r>
              <a:rPr lang="de-DE" dirty="0"/>
              <a:t>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ACAB-C2A1-4AF2-852E-2D076414BC4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0239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METS =</a:t>
            </a:r>
            <a:r>
              <a:rPr lang="de-DE" dirty="0" err="1"/>
              <a:t>Metabolic</a:t>
            </a:r>
            <a:r>
              <a:rPr lang="de-DE" dirty="0"/>
              <a:t> </a:t>
            </a:r>
            <a:r>
              <a:rPr lang="de-DE" dirty="0" err="1"/>
              <a:t>Equivalent</a:t>
            </a:r>
            <a:r>
              <a:rPr lang="de-DE" dirty="0"/>
              <a:t> of Task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ACAB-C2A1-4AF2-852E-2D076414BC4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4223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Also Study by Lukas Lemberger </a:t>
            </a:r>
            <a:r>
              <a:rPr lang="de-DE" dirty="0" err="1"/>
              <a:t>exists</a:t>
            </a:r>
            <a:r>
              <a:rPr lang="de-DE" dirty="0"/>
              <a:t> with 150 kcal per </a:t>
            </a:r>
            <a:r>
              <a:rPr lang="de-DE" dirty="0" err="1"/>
              <a:t>set</a:t>
            </a:r>
            <a:r>
              <a:rPr lang="de-DE" dirty="0"/>
              <a:t> for </a:t>
            </a:r>
            <a:r>
              <a:rPr lang="de-DE" dirty="0" err="1"/>
              <a:t>women</a:t>
            </a:r>
            <a:r>
              <a:rPr lang="de-DE" dirty="0"/>
              <a:t> and 250kcal for </a:t>
            </a:r>
            <a:r>
              <a:rPr lang="de-DE" dirty="0" err="1"/>
              <a:t>men</a:t>
            </a:r>
            <a:r>
              <a:rPr lang="de-DE" dirty="0"/>
              <a:t> per </a:t>
            </a:r>
            <a:r>
              <a:rPr lang="de-DE" dirty="0" err="1"/>
              <a:t>set</a:t>
            </a:r>
            <a:r>
              <a:rPr lang="de-DE" dirty="0"/>
              <a:t> = 14*150 = 2100 …</a:t>
            </a:r>
          </a:p>
          <a:p>
            <a:endParaRPr lang="de-DE" dirty="0"/>
          </a:p>
          <a:p>
            <a:r>
              <a:rPr lang="de-DE" dirty="0"/>
              <a:t>15minutes because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recent</a:t>
            </a:r>
            <a:r>
              <a:rPr lang="de-DE" dirty="0"/>
              <a:t> </a:t>
            </a:r>
            <a:r>
              <a:rPr lang="de-DE" dirty="0" err="1"/>
              <a:t>bachelorthesis</a:t>
            </a:r>
            <a:r>
              <a:rPr lang="de-DE" dirty="0"/>
              <a:t>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roughly</a:t>
            </a:r>
            <a:r>
              <a:rPr lang="de-DE" dirty="0"/>
              <a:t> 15 </a:t>
            </a:r>
            <a:r>
              <a:rPr lang="de-DE" dirty="0" err="1"/>
              <a:t>minutes</a:t>
            </a:r>
            <a:r>
              <a:rPr lang="de-DE" dirty="0"/>
              <a:t> of </a:t>
            </a:r>
            <a:r>
              <a:rPr lang="de-DE" dirty="0" err="1"/>
              <a:t>average</a:t>
            </a:r>
            <a:r>
              <a:rPr lang="de-DE" dirty="0"/>
              <a:t> </a:t>
            </a:r>
            <a:r>
              <a:rPr lang="de-DE" dirty="0" err="1"/>
              <a:t>duration</a:t>
            </a:r>
            <a:r>
              <a:rPr lang="de-DE" dirty="0"/>
              <a:t> for a </a:t>
            </a:r>
            <a:r>
              <a:rPr lang="de-DE" dirty="0" err="1"/>
              <a:t>set</a:t>
            </a:r>
            <a:r>
              <a:rPr lang="de-DE" dirty="0"/>
              <a:t> for </a:t>
            </a:r>
            <a:r>
              <a:rPr lang="de-DE" dirty="0" err="1"/>
              <a:t>womens</a:t>
            </a:r>
            <a:r>
              <a:rPr lang="de-DE" dirty="0"/>
              <a:t> </a:t>
            </a:r>
            <a:r>
              <a:rPr lang="de-DE" dirty="0" err="1"/>
              <a:t>games</a:t>
            </a:r>
            <a:r>
              <a:rPr lang="de-DE" dirty="0"/>
              <a:t> in Bundesliga.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different for </a:t>
            </a:r>
            <a:r>
              <a:rPr lang="de-DE" dirty="0" err="1"/>
              <a:t>games</a:t>
            </a:r>
            <a:r>
              <a:rPr lang="de-DE" dirty="0"/>
              <a:t> to 17 </a:t>
            </a:r>
            <a:r>
              <a:rPr lang="de-DE" dirty="0" err="1"/>
              <a:t>or</a:t>
            </a:r>
            <a:r>
              <a:rPr lang="de-DE" dirty="0"/>
              <a:t> 21 </a:t>
            </a:r>
            <a:r>
              <a:rPr lang="de-DE" dirty="0" err="1"/>
              <a:t>aswell</a:t>
            </a:r>
            <a:r>
              <a:rPr lang="de-DE" dirty="0"/>
              <a:t> as for Mix </a:t>
            </a:r>
            <a:r>
              <a:rPr lang="de-DE" dirty="0" err="1"/>
              <a:t>or</a:t>
            </a:r>
            <a:r>
              <a:rPr lang="de-DE" dirty="0"/>
              <a:t> Open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ACAB-C2A1-4AF2-852E-2D076414BC4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523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Simple </a:t>
            </a:r>
            <a:r>
              <a:rPr lang="de-DE" b="1" dirty="0" err="1"/>
              <a:t>carbohydrates</a:t>
            </a:r>
            <a:endParaRPr lang="de-DE" dirty="0"/>
          </a:p>
          <a:p>
            <a:r>
              <a:rPr lang="de-DE" dirty="0"/>
              <a:t>Broken down </a:t>
            </a:r>
            <a:r>
              <a:rPr lang="de-DE" dirty="0" err="1"/>
              <a:t>quickly</a:t>
            </a:r>
            <a:endParaRPr lang="de-DE" dirty="0"/>
          </a:p>
          <a:p>
            <a:r>
              <a:rPr lang="de-DE" dirty="0"/>
              <a:t>Give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body</a:t>
            </a:r>
            <a:r>
              <a:rPr lang="de-DE" dirty="0"/>
              <a:t> fast </a:t>
            </a:r>
            <a:r>
              <a:rPr lang="de-DE" dirty="0" err="1"/>
              <a:t>energy</a:t>
            </a:r>
            <a:endParaRPr lang="de-DE" dirty="0"/>
          </a:p>
          <a:p>
            <a:r>
              <a:rPr lang="de-DE" dirty="0"/>
              <a:t>Found in </a:t>
            </a:r>
            <a:r>
              <a:rPr lang="de-DE" dirty="0" err="1"/>
              <a:t>sugar</a:t>
            </a:r>
            <a:r>
              <a:rPr lang="de-DE" dirty="0"/>
              <a:t>, </a:t>
            </a:r>
            <a:r>
              <a:rPr lang="de-DE" dirty="0" err="1"/>
              <a:t>sweets</a:t>
            </a:r>
            <a:r>
              <a:rPr lang="de-DE" dirty="0"/>
              <a:t>, soft </a:t>
            </a:r>
            <a:r>
              <a:rPr lang="de-DE" dirty="0" err="1"/>
              <a:t>drinks</a:t>
            </a:r>
            <a:r>
              <a:rPr lang="de-DE" dirty="0"/>
              <a:t>, </a:t>
            </a:r>
            <a:r>
              <a:rPr lang="de-DE" dirty="0" err="1"/>
              <a:t>fruit</a:t>
            </a:r>
            <a:r>
              <a:rPr lang="de-DE" dirty="0"/>
              <a:t> and milk</a:t>
            </a:r>
          </a:p>
          <a:p>
            <a:r>
              <a:rPr lang="de-DE" dirty="0" err="1"/>
              <a:t>Highly</a:t>
            </a:r>
            <a:r>
              <a:rPr lang="de-DE" dirty="0"/>
              <a:t> </a:t>
            </a:r>
            <a:r>
              <a:rPr lang="de-DE" dirty="0" err="1"/>
              <a:t>processed</a:t>
            </a:r>
            <a:r>
              <a:rPr lang="de-DE" dirty="0"/>
              <a:t> </a:t>
            </a:r>
            <a:r>
              <a:rPr lang="de-DE" dirty="0" err="1"/>
              <a:t>sugary</a:t>
            </a:r>
            <a:r>
              <a:rPr lang="de-DE" dirty="0"/>
              <a:t> </a:t>
            </a:r>
            <a:r>
              <a:rPr lang="de-DE" dirty="0" err="1"/>
              <a:t>foods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cause</a:t>
            </a:r>
            <a:r>
              <a:rPr lang="de-DE" dirty="0"/>
              <a:t> quicker </a:t>
            </a:r>
            <a:r>
              <a:rPr lang="de-DE" dirty="0" err="1"/>
              <a:t>rises</a:t>
            </a:r>
            <a:r>
              <a:rPr lang="de-DE" dirty="0"/>
              <a:t> and falls in </a:t>
            </a:r>
            <a:r>
              <a:rPr lang="de-DE" dirty="0" err="1"/>
              <a:t>blood</a:t>
            </a:r>
            <a:r>
              <a:rPr lang="de-DE" dirty="0"/>
              <a:t> </a:t>
            </a:r>
            <a:r>
              <a:rPr lang="de-DE" dirty="0" err="1"/>
              <a:t>sugar</a:t>
            </a:r>
            <a:endParaRPr lang="de-DE" dirty="0"/>
          </a:p>
          <a:p>
            <a:endParaRPr lang="de-DE" dirty="0"/>
          </a:p>
          <a:p>
            <a:r>
              <a:rPr lang="de-DE" b="1" dirty="0" err="1"/>
              <a:t>Complex</a:t>
            </a:r>
            <a:r>
              <a:rPr lang="de-DE" b="1" dirty="0"/>
              <a:t> </a:t>
            </a:r>
            <a:r>
              <a:rPr lang="de-DE" b="1" dirty="0" err="1"/>
              <a:t>carbohydrates</a:t>
            </a:r>
            <a:endParaRPr lang="de-DE" dirty="0"/>
          </a:p>
          <a:p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longer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digest</a:t>
            </a:r>
            <a:endParaRPr lang="de-DE" dirty="0"/>
          </a:p>
          <a:p>
            <a:r>
              <a:rPr lang="de-DE" dirty="0"/>
              <a:t>Can </a:t>
            </a:r>
            <a:r>
              <a:rPr lang="de-DE" dirty="0" err="1"/>
              <a:t>provide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steady</a:t>
            </a:r>
            <a:r>
              <a:rPr lang="de-DE" dirty="0"/>
              <a:t>, </a:t>
            </a:r>
            <a:r>
              <a:rPr lang="de-DE" dirty="0" err="1"/>
              <a:t>longer</a:t>
            </a:r>
            <a:r>
              <a:rPr lang="de-DE" dirty="0"/>
              <a:t>-lasting </a:t>
            </a:r>
            <a:r>
              <a:rPr lang="de-DE" dirty="0" err="1"/>
              <a:t>energy</a:t>
            </a:r>
            <a:endParaRPr lang="de-DE" dirty="0"/>
          </a:p>
          <a:p>
            <a:r>
              <a:rPr lang="de-DE" dirty="0" err="1"/>
              <a:t>Often</a:t>
            </a:r>
            <a:r>
              <a:rPr lang="de-DE" dirty="0"/>
              <a:t> </a:t>
            </a:r>
            <a:r>
              <a:rPr lang="de-DE" dirty="0" err="1"/>
              <a:t>contain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b="1" dirty="0" err="1"/>
              <a:t>fiber</a:t>
            </a:r>
            <a:r>
              <a:rPr lang="de-DE" b="1" dirty="0"/>
              <a:t>, </a:t>
            </a:r>
            <a:r>
              <a:rPr lang="de-DE" b="1" dirty="0" err="1"/>
              <a:t>vitamins</a:t>
            </a:r>
            <a:r>
              <a:rPr lang="de-DE" b="1" dirty="0"/>
              <a:t> and </a:t>
            </a:r>
            <a:r>
              <a:rPr lang="de-DE" b="1" dirty="0" err="1"/>
              <a:t>minerals</a:t>
            </a:r>
            <a:endParaRPr lang="de-DE" dirty="0"/>
          </a:p>
          <a:p>
            <a:r>
              <a:rPr lang="de-DE" dirty="0"/>
              <a:t>Found in </a:t>
            </a:r>
            <a:r>
              <a:rPr lang="de-DE" dirty="0" err="1"/>
              <a:t>oats</a:t>
            </a:r>
            <a:r>
              <a:rPr lang="de-DE" dirty="0"/>
              <a:t>, </a:t>
            </a:r>
            <a:r>
              <a:rPr lang="de-DE" dirty="0" err="1"/>
              <a:t>whole</a:t>
            </a:r>
            <a:r>
              <a:rPr lang="de-DE" dirty="0"/>
              <a:t> </a:t>
            </a:r>
            <a:r>
              <a:rPr lang="de-DE" dirty="0" err="1"/>
              <a:t>grains</a:t>
            </a:r>
            <a:r>
              <a:rPr lang="de-DE" dirty="0"/>
              <a:t>, </a:t>
            </a:r>
            <a:r>
              <a:rPr lang="de-DE" dirty="0" err="1"/>
              <a:t>beans</a:t>
            </a:r>
            <a:r>
              <a:rPr lang="de-DE" dirty="0"/>
              <a:t>, </a:t>
            </a:r>
            <a:r>
              <a:rPr lang="de-DE" dirty="0" err="1"/>
              <a:t>lentils</a:t>
            </a:r>
            <a:r>
              <a:rPr lang="de-DE" dirty="0"/>
              <a:t>, </a:t>
            </a:r>
            <a:r>
              <a:rPr lang="de-DE" dirty="0" err="1"/>
              <a:t>potatoes</a:t>
            </a:r>
            <a:r>
              <a:rPr lang="de-DE" dirty="0"/>
              <a:t> and </a:t>
            </a:r>
            <a:r>
              <a:rPr lang="de-DE" dirty="0" err="1"/>
              <a:t>vegetables</a:t>
            </a:r>
            <a:endParaRPr lang="de-DE" dirty="0"/>
          </a:p>
          <a:p>
            <a:endParaRPr lang="de-DE" dirty="0"/>
          </a:p>
          <a:p>
            <a:r>
              <a:rPr lang="de-DE" b="1" dirty="0" err="1"/>
              <a:t>Good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know</a:t>
            </a:r>
            <a:r>
              <a:rPr lang="de-DE" b="1" dirty="0"/>
              <a:t>:</a:t>
            </a:r>
            <a:br>
              <a:rPr lang="de-DE" dirty="0"/>
            </a:br>
            <a:r>
              <a:rPr lang="de-DE" dirty="0"/>
              <a:t>“Simple”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always</a:t>
            </a:r>
            <a:r>
              <a:rPr lang="de-DE" dirty="0"/>
              <a:t> </a:t>
            </a:r>
            <a:r>
              <a:rPr lang="de-DE" dirty="0" err="1"/>
              <a:t>mean</a:t>
            </a:r>
            <a:r>
              <a:rPr lang="de-DE" dirty="0"/>
              <a:t> </a:t>
            </a:r>
            <a:r>
              <a:rPr lang="de-DE" dirty="0" err="1"/>
              <a:t>unhealthy</a:t>
            </a:r>
            <a:r>
              <a:rPr lang="de-DE" dirty="0"/>
              <a:t> and “</a:t>
            </a:r>
            <a:r>
              <a:rPr lang="de-DE" dirty="0" err="1"/>
              <a:t>complex</a:t>
            </a:r>
            <a:r>
              <a:rPr lang="de-DE" dirty="0"/>
              <a:t>” </a:t>
            </a:r>
            <a:r>
              <a:rPr lang="de-DE" dirty="0" err="1"/>
              <a:t>does</a:t>
            </a:r>
            <a:r>
              <a:rPr lang="de-DE" dirty="0"/>
              <a:t> not </a:t>
            </a:r>
            <a:r>
              <a:rPr lang="de-DE" dirty="0" err="1"/>
              <a:t>always</a:t>
            </a:r>
            <a:r>
              <a:rPr lang="de-DE" dirty="0"/>
              <a:t> </a:t>
            </a:r>
            <a:r>
              <a:rPr lang="de-DE" dirty="0" err="1"/>
              <a:t>mean</a:t>
            </a:r>
            <a:r>
              <a:rPr lang="de-DE" dirty="0"/>
              <a:t> </a:t>
            </a:r>
            <a:r>
              <a:rPr lang="de-DE" dirty="0" err="1"/>
              <a:t>healthy</a:t>
            </a:r>
            <a:r>
              <a:rPr lang="de-DE" dirty="0"/>
              <a:t>. The </a:t>
            </a:r>
            <a:r>
              <a:rPr lang="de-DE" b="1" dirty="0" err="1"/>
              <a:t>amount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fiber</a:t>
            </a:r>
            <a:r>
              <a:rPr lang="de-DE" b="1" dirty="0"/>
              <a:t> and </a:t>
            </a:r>
            <a:r>
              <a:rPr lang="de-DE" b="1" dirty="0" err="1"/>
              <a:t>how</a:t>
            </a:r>
            <a:r>
              <a:rPr lang="de-DE" b="1" dirty="0"/>
              <a:t> </a:t>
            </a:r>
            <a:r>
              <a:rPr lang="de-DE" b="1" dirty="0" err="1"/>
              <a:t>processed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food</a:t>
            </a:r>
            <a:r>
              <a:rPr lang="de-DE" b="1" dirty="0"/>
              <a:t> </a:t>
            </a:r>
            <a:r>
              <a:rPr lang="de-DE" b="1" dirty="0" err="1"/>
              <a:t>is</a:t>
            </a:r>
            <a:r>
              <a:rPr lang="de-DE" dirty="0"/>
              <a:t> also matter.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ACAB-C2A1-4AF2-852E-2D076414BC4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0746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Hypohydration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</a:t>
            </a:r>
            <a:r>
              <a:rPr lang="de-D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having</a:t>
            </a:r>
            <a:r>
              <a:rPr lang="de-D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abnormal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deficit</a:t>
            </a:r>
            <a:r>
              <a:rPr lang="de-D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body</a:t>
            </a:r>
            <a:r>
              <a:rPr lang="de-D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typically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defined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a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loss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than </a:t>
            </a:r>
            <a:r>
              <a:rPr lang="de-D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2% of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body</a:t>
            </a:r>
            <a:r>
              <a:rPr lang="de-DE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mass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While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dehydration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losing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hypohydration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resulting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static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condition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outcome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that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loss</a:t>
            </a:r>
            <a:r>
              <a:rPr lang="de-DE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de-DE" dirty="0"/>
              <a:t> [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2DACAB-C2A1-4AF2-852E-2D076414BC4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3887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8ABD4-19C3-846F-59B7-F3AC0FC68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53C3746-CA0B-E27F-A426-8FCAAA935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1403EA-2842-9D66-06D5-E0DEA823D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25DA0F-54C6-8FBE-C752-801207F0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1EC4D0-468D-A788-06F6-4E363A6F7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4518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217CBC-CE99-017F-7E51-23FE5C859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74" y="1185396"/>
            <a:ext cx="10515600" cy="9123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202F47B-8E50-33A6-9B5F-5E25DE4C45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974" y="6283419"/>
            <a:ext cx="1635125" cy="336550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Sources[ ]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E8246BA-E657-0252-51A8-9F2CEB3E40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974" y="0"/>
            <a:ext cx="1635125" cy="336550"/>
          </a:xfrm>
          <a:prstGeom prst="rect">
            <a:avLst/>
          </a:prstGeom>
        </p:spPr>
        <p:txBody>
          <a:bodyPr/>
          <a:lstStyle>
            <a:lvl1pPr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z="1400" dirty="0"/>
              <a:t>Chapter</a:t>
            </a: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D7E3628C-E3E3-3313-417D-F37A74BF7D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974" y="2341470"/>
            <a:ext cx="10515974" cy="36982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5463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666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4456EA94-A4A1-5B86-40BA-D388E63EDAAE}"/>
              </a:ext>
            </a:extLst>
          </p:cNvPr>
          <p:cNvGrpSpPr/>
          <p:nvPr userDrawn="1"/>
        </p:nvGrpSpPr>
        <p:grpSpPr>
          <a:xfrm rot="-10800000">
            <a:off x="-238723" y="-6813872"/>
            <a:ext cx="13142849" cy="13671872"/>
            <a:chOff x="0" y="0"/>
            <a:chExt cx="4339653" cy="4514332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77DF2DC0-6AA9-E8BA-C382-F0E85542D903}"/>
                </a:ext>
              </a:extLst>
            </p:cNvPr>
            <p:cNvSpPr/>
            <p:nvPr/>
          </p:nvSpPr>
          <p:spPr>
            <a:xfrm>
              <a:off x="0" y="0"/>
              <a:ext cx="4339653" cy="4371785"/>
            </a:xfrm>
            <a:custGeom>
              <a:avLst/>
              <a:gdLst/>
              <a:ahLst/>
              <a:cxnLst/>
              <a:rect l="l" t="t" r="r" b="b"/>
              <a:pathLst>
                <a:path w="4339653" h="4371785">
                  <a:moveTo>
                    <a:pt x="4332738" y="0"/>
                  </a:moveTo>
                  <a:lnTo>
                    <a:pt x="6915" y="0"/>
                  </a:lnTo>
                  <a:cubicBezTo>
                    <a:pt x="3096" y="0"/>
                    <a:pt x="0" y="3096"/>
                    <a:pt x="0" y="6915"/>
                  </a:cubicBezTo>
                  <a:lnTo>
                    <a:pt x="0" y="4049627"/>
                  </a:lnTo>
                  <a:cubicBezTo>
                    <a:pt x="230832" y="4400300"/>
                    <a:pt x="969496" y="4551445"/>
                    <a:pt x="2077489" y="4049627"/>
                  </a:cubicBezTo>
                  <a:cubicBezTo>
                    <a:pt x="3185492" y="3207988"/>
                    <a:pt x="4047267" y="3698940"/>
                    <a:pt x="4339653" y="4049627"/>
                  </a:cubicBezTo>
                  <a:lnTo>
                    <a:pt x="4339653" y="6915"/>
                  </a:lnTo>
                  <a:cubicBezTo>
                    <a:pt x="4339653" y="5081"/>
                    <a:pt x="4338925" y="3322"/>
                    <a:pt x="4337628" y="2025"/>
                  </a:cubicBezTo>
                  <a:cubicBezTo>
                    <a:pt x="4336331" y="729"/>
                    <a:pt x="4334572" y="0"/>
                    <a:pt x="43327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1484F">
                    <a:alpha val="100000"/>
                  </a:srgbClr>
                </a:gs>
                <a:gs pos="12500">
                  <a:srgbClr val="007A79">
                    <a:alpha val="89500"/>
                  </a:srgbClr>
                </a:gs>
                <a:gs pos="25000">
                  <a:srgbClr val="007A79">
                    <a:alpha val="73500"/>
                  </a:srgbClr>
                </a:gs>
                <a:gs pos="37500">
                  <a:srgbClr val="0B7170">
                    <a:alpha val="35000"/>
                  </a:srgbClr>
                </a:gs>
                <a:gs pos="50000">
                  <a:srgbClr val="1D7B7A">
                    <a:alpha val="19500"/>
                  </a:srgbClr>
                </a:gs>
                <a:gs pos="62500">
                  <a:srgbClr val="0F7171">
                    <a:alpha val="16500"/>
                  </a:srgbClr>
                </a:gs>
                <a:gs pos="75000">
                  <a:srgbClr val="0F7171">
                    <a:alpha val="11500"/>
                  </a:srgbClr>
                </a:gs>
                <a:gs pos="87500">
                  <a:srgbClr val="0F7171">
                    <a:alpha val="7500"/>
                  </a:srgbClr>
                </a:gs>
                <a:gs pos="100000">
                  <a:srgbClr val="0F7171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C8468F57-1E23-C3BA-E17C-00BD356835B0}"/>
                </a:ext>
              </a:extLst>
            </p:cNvPr>
            <p:cNvSpPr txBox="1"/>
            <p:nvPr/>
          </p:nvSpPr>
          <p:spPr>
            <a:xfrm>
              <a:off x="0" y="-76200"/>
              <a:ext cx="4339653" cy="3623175"/>
            </a:xfrm>
            <a:prstGeom prst="rect">
              <a:avLst/>
            </a:prstGeom>
          </p:spPr>
          <p:txBody>
            <a:bodyPr lIns="30459" tIns="30459" rIns="30459" bIns="30459" rtlCol="0" anchor="ctr"/>
            <a:lstStyle/>
            <a:p>
              <a:pPr algn="ctr">
                <a:lnSpc>
                  <a:spcPts val="1847"/>
                </a:lnSpc>
              </a:pPr>
              <a:endParaRPr sz="1200"/>
            </a:p>
          </p:txBody>
        </p: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14CD4386-E33F-1173-D1BC-C422F4EDE04E}"/>
              </a:ext>
            </a:extLst>
          </p:cNvPr>
          <p:cNvGrpSpPr/>
          <p:nvPr userDrawn="1"/>
        </p:nvGrpSpPr>
        <p:grpSpPr>
          <a:xfrm>
            <a:off x="-238723" y="0"/>
            <a:ext cx="13142849" cy="13671872"/>
            <a:chOff x="0" y="0"/>
            <a:chExt cx="4339653" cy="4514332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3557A41-0399-37DE-6D74-FB1E83C50DA5}"/>
                </a:ext>
              </a:extLst>
            </p:cNvPr>
            <p:cNvSpPr/>
            <p:nvPr/>
          </p:nvSpPr>
          <p:spPr>
            <a:xfrm>
              <a:off x="0" y="0"/>
              <a:ext cx="4339653" cy="4371785"/>
            </a:xfrm>
            <a:custGeom>
              <a:avLst/>
              <a:gdLst/>
              <a:ahLst/>
              <a:cxnLst/>
              <a:rect l="l" t="t" r="r" b="b"/>
              <a:pathLst>
                <a:path w="4339653" h="4371785">
                  <a:moveTo>
                    <a:pt x="4332738" y="0"/>
                  </a:moveTo>
                  <a:lnTo>
                    <a:pt x="6915" y="0"/>
                  </a:lnTo>
                  <a:cubicBezTo>
                    <a:pt x="3096" y="0"/>
                    <a:pt x="0" y="3096"/>
                    <a:pt x="0" y="6915"/>
                  </a:cubicBezTo>
                  <a:lnTo>
                    <a:pt x="0" y="4049627"/>
                  </a:lnTo>
                  <a:cubicBezTo>
                    <a:pt x="230832" y="4400300"/>
                    <a:pt x="969496" y="4551445"/>
                    <a:pt x="2077489" y="4049627"/>
                  </a:cubicBezTo>
                  <a:cubicBezTo>
                    <a:pt x="3185492" y="3207988"/>
                    <a:pt x="4047267" y="3698940"/>
                    <a:pt x="4339653" y="4049627"/>
                  </a:cubicBezTo>
                  <a:lnTo>
                    <a:pt x="4339653" y="6915"/>
                  </a:lnTo>
                  <a:cubicBezTo>
                    <a:pt x="4339653" y="5081"/>
                    <a:pt x="4338925" y="3322"/>
                    <a:pt x="4337628" y="2025"/>
                  </a:cubicBezTo>
                  <a:cubicBezTo>
                    <a:pt x="4336331" y="729"/>
                    <a:pt x="4334572" y="0"/>
                    <a:pt x="43327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1484F">
                    <a:alpha val="100000"/>
                  </a:srgbClr>
                </a:gs>
                <a:gs pos="12500">
                  <a:srgbClr val="007A79">
                    <a:alpha val="89500"/>
                  </a:srgbClr>
                </a:gs>
                <a:gs pos="25000">
                  <a:srgbClr val="007A79">
                    <a:alpha val="73500"/>
                  </a:srgbClr>
                </a:gs>
                <a:gs pos="37500">
                  <a:srgbClr val="0B7170">
                    <a:alpha val="35000"/>
                  </a:srgbClr>
                </a:gs>
                <a:gs pos="50000">
                  <a:srgbClr val="1D7B7A">
                    <a:alpha val="19500"/>
                  </a:srgbClr>
                </a:gs>
                <a:gs pos="62500">
                  <a:srgbClr val="0F7171">
                    <a:alpha val="16500"/>
                  </a:srgbClr>
                </a:gs>
                <a:gs pos="75000">
                  <a:srgbClr val="0F7171">
                    <a:alpha val="11500"/>
                  </a:srgbClr>
                </a:gs>
                <a:gs pos="87500">
                  <a:srgbClr val="0F7171">
                    <a:alpha val="7500"/>
                  </a:srgbClr>
                </a:gs>
                <a:gs pos="100000">
                  <a:srgbClr val="0F7171">
                    <a:alpha val="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8D55D517-12A9-DE46-7FDF-FD7F918DBADE}"/>
                </a:ext>
              </a:extLst>
            </p:cNvPr>
            <p:cNvSpPr txBox="1"/>
            <p:nvPr/>
          </p:nvSpPr>
          <p:spPr>
            <a:xfrm>
              <a:off x="0" y="-76200"/>
              <a:ext cx="4339653" cy="3623175"/>
            </a:xfrm>
            <a:prstGeom prst="rect">
              <a:avLst/>
            </a:prstGeom>
          </p:spPr>
          <p:txBody>
            <a:bodyPr lIns="30459" tIns="30459" rIns="30459" bIns="30459" rtlCol="0" anchor="ctr"/>
            <a:lstStyle/>
            <a:p>
              <a:pPr algn="ctr">
                <a:lnSpc>
                  <a:spcPts val="1847"/>
                </a:lnSpc>
              </a:pPr>
              <a:endParaRPr sz="1200"/>
            </a:p>
          </p:txBody>
        </p:sp>
      </p:grpSp>
      <p:sp>
        <p:nvSpPr>
          <p:cNvPr id="12" name="Freeform 8">
            <a:extLst>
              <a:ext uri="{FF2B5EF4-FFF2-40B4-BE49-F238E27FC236}">
                <a16:creationId xmlns:a16="http://schemas.microsoft.com/office/drawing/2014/main" id="{77480F5D-508C-866D-0380-BD9FF184D95A}"/>
              </a:ext>
            </a:extLst>
          </p:cNvPr>
          <p:cNvSpPr/>
          <p:nvPr userDrawn="1"/>
        </p:nvSpPr>
        <p:spPr>
          <a:xfrm>
            <a:off x="1516849" y="-230775"/>
            <a:ext cx="17702228" cy="11581423"/>
          </a:xfrm>
          <a:custGeom>
            <a:avLst/>
            <a:gdLst/>
            <a:ahLst/>
            <a:cxnLst/>
            <a:rect l="l" t="t" r="r" b="b"/>
            <a:pathLst>
              <a:path w="26553342" h="17372134">
                <a:moveTo>
                  <a:pt x="0" y="0"/>
                </a:moveTo>
                <a:lnTo>
                  <a:pt x="26553342" y="0"/>
                </a:lnTo>
                <a:lnTo>
                  <a:pt x="26553342" y="17372134"/>
                </a:lnTo>
                <a:lnTo>
                  <a:pt x="0" y="173721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8000"/>
            </a:blip>
            <a:stretch>
              <a:fillRect b="-52850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F960BC01-41CC-FBB5-E244-3210C34EC057}"/>
              </a:ext>
            </a:extLst>
          </p:cNvPr>
          <p:cNvSpPr/>
          <p:nvPr userDrawn="1"/>
        </p:nvSpPr>
        <p:spPr>
          <a:xfrm>
            <a:off x="8840833" y="366717"/>
            <a:ext cx="2595249" cy="587175"/>
          </a:xfrm>
          <a:custGeom>
            <a:avLst/>
            <a:gdLst/>
            <a:ahLst/>
            <a:cxnLst/>
            <a:rect l="l" t="t" r="r" b="b"/>
            <a:pathLst>
              <a:path w="3892873" h="880762">
                <a:moveTo>
                  <a:pt x="0" y="0"/>
                </a:moveTo>
                <a:lnTo>
                  <a:pt x="3892873" y="0"/>
                </a:lnTo>
                <a:lnTo>
                  <a:pt x="3892873" y="880763"/>
                </a:lnTo>
                <a:lnTo>
                  <a:pt x="0" y="8807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14" name="Group 11">
            <a:extLst>
              <a:ext uri="{FF2B5EF4-FFF2-40B4-BE49-F238E27FC236}">
                <a16:creationId xmlns:a16="http://schemas.microsoft.com/office/drawing/2014/main" id="{094CA2AB-EAF7-CA01-260F-2C86EFAE31A6}"/>
              </a:ext>
            </a:extLst>
          </p:cNvPr>
          <p:cNvGrpSpPr/>
          <p:nvPr userDrawn="1"/>
        </p:nvGrpSpPr>
        <p:grpSpPr>
          <a:xfrm>
            <a:off x="687415" y="400344"/>
            <a:ext cx="6225983" cy="747641"/>
            <a:chOff x="0" y="-34727"/>
            <a:chExt cx="12451965" cy="1495281"/>
          </a:xfrm>
        </p:grpSpPr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98D2764E-D2EF-9C60-1879-3526AB5C99B1}"/>
                </a:ext>
              </a:extLst>
            </p:cNvPr>
            <p:cNvSpPr/>
            <p:nvPr/>
          </p:nvSpPr>
          <p:spPr>
            <a:xfrm>
              <a:off x="7641332" y="0"/>
              <a:ext cx="4810633" cy="1072370"/>
            </a:xfrm>
            <a:custGeom>
              <a:avLst/>
              <a:gdLst/>
              <a:ahLst/>
              <a:cxnLst/>
              <a:rect l="l" t="t" r="r" b="b"/>
              <a:pathLst>
                <a:path w="4810633" h="1072370">
                  <a:moveTo>
                    <a:pt x="0" y="0"/>
                  </a:moveTo>
                  <a:lnTo>
                    <a:pt x="4810632" y="0"/>
                  </a:lnTo>
                  <a:lnTo>
                    <a:pt x="4810632" y="1072370"/>
                  </a:lnTo>
                  <a:lnTo>
                    <a:pt x="0" y="1072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C0C93DFA-BF5B-CD26-8A5F-3B4A574EB0B1}"/>
                </a:ext>
              </a:extLst>
            </p:cNvPr>
            <p:cNvSpPr txBox="1"/>
            <p:nvPr/>
          </p:nvSpPr>
          <p:spPr>
            <a:xfrm>
              <a:off x="0" y="-34727"/>
              <a:ext cx="7065509" cy="1495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026"/>
                </a:lnSpc>
              </a:pPr>
              <a:r>
                <a:rPr lang="en-US" sz="1447" b="1" spc="72">
                  <a:solidFill>
                    <a:srgbClr val="FFFFFF"/>
                  </a:solidFill>
                  <a:latin typeface="Futura Bold"/>
                  <a:ea typeface="Futura Bold"/>
                  <a:cs typeface="Futura Bold"/>
                  <a:sym typeface="Futura Bold"/>
                </a:rPr>
                <a:t>ROUNDNET COACHING DEVELOPMENT </a:t>
              </a:r>
            </a:p>
            <a:p>
              <a:pPr>
                <a:lnSpc>
                  <a:spcPts val="2026"/>
                </a:lnSpc>
              </a:pPr>
              <a:r>
                <a:rPr lang="en-US" sz="1447" b="1" spc="72">
                  <a:solidFill>
                    <a:srgbClr val="FFFFFF"/>
                  </a:solidFill>
                  <a:latin typeface="Futura Bold"/>
                  <a:ea typeface="Futura Bold"/>
                  <a:cs typeface="Futura Bold"/>
                  <a:sym typeface="Futura Bold"/>
                </a:rPr>
                <a:t>FOR EDUCATION AND INCLUSION</a:t>
              </a:r>
            </a:p>
          </p:txBody>
        </p:sp>
      </p:grpSp>
      <p:sp>
        <p:nvSpPr>
          <p:cNvPr id="17" name="TextBox 31">
            <a:extLst>
              <a:ext uri="{FF2B5EF4-FFF2-40B4-BE49-F238E27FC236}">
                <a16:creationId xmlns:a16="http://schemas.microsoft.com/office/drawing/2014/main" id="{32E26418-5573-BB63-E4BB-AE6DD4B3F666}"/>
              </a:ext>
            </a:extLst>
          </p:cNvPr>
          <p:cNvSpPr txBox="1"/>
          <p:nvPr userDrawn="1"/>
        </p:nvSpPr>
        <p:spPr>
          <a:xfrm>
            <a:off x="7388604" y="2766677"/>
            <a:ext cx="6350" cy="76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  <a:spcBef>
                <a:spcPct val="0"/>
              </a:spcBef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33368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6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5.sv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7.xml"/><Relationship Id="rId7" Type="http://schemas.openxmlformats.org/officeDocument/2006/relationships/image" Target="../media/image6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5.sv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10.xml"/><Relationship Id="rId7" Type="http://schemas.openxmlformats.org/officeDocument/2006/relationships/image" Target="../media/image6.sv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8.sv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7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3FB4C8-F709-3E05-07A0-DF53041CC2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Nutrition &amp; Athletic Preparation in </a:t>
            </a:r>
            <a:r>
              <a:rPr lang="en-US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Roundnet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D8A8B1-D543-B4C5-FF8B-1E41B4375F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Kevin Sauer </a:t>
            </a:r>
          </a:p>
        </p:txBody>
      </p:sp>
    </p:spTree>
    <p:extLst>
      <p:ext uri="{BB962C8B-B14F-4D97-AF65-F5344CB8AC3E}">
        <p14:creationId xmlns:p14="http://schemas.microsoft.com/office/powerpoint/2010/main" val="349393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FDA2BB-3034-BAE6-D58E-0B8CCCF3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About Me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7B3C9DF-EEC7-A480-3C5A-13FAD82D30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01 </a:t>
            </a:r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F3C52B-2553-9846-D55A-86D881482C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playing</a:t>
            </a:r>
            <a:r>
              <a:rPr lang="de-DE" dirty="0"/>
              <a:t> </a:t>
            </a:r>
            <a:r>
              <a:rPr lang="de-DE" dirty="0" err="1"/>
              <a:t>Roundnet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2023</a:t>
            </a:r>
          </a:p>
          <a:p>
            <a:endParaRPr lang="de-DE" dirty="0"/>
          </a:p>
          <a:p>
            <a:r>
              <a:rPr lang="de-DE" dirty="0" err="1"/>
              <a:t>working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german</a:t>
            </a:r>
            <a:r>
              <a:rPr lang="de-DE" dirty="0"/>
              <a:t> national </a:t>
            </a:r>
            <a:r>
              <a:rPr lang="de-DE" dirty="0" err="1"/>
              <a:t>team</a:t>
            </a:r>
            <a:r>
              <a:rPr lang="de-DE" dirty="0"/>
              <a:t> </a:t>
            </a:r>
            <a:r>
              <a:rPr lang="de-DE" dirty="0" err="1"/>
              <a:t>since</a:t>
            </a:r>
            <a:r>
              <a:rPr lang="de-DE" dirty="0"/>
              <a:t> </a:t>
            </a:r>
            <a:r>
              <a:rPr lang="de-DE" dirty="0" err="1"/>
              <a:t>start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2024</a:t>
            </a:r>
          </a:p>
          <a:p>
            <a:endParaRPr lang="de-DE" dirty="0"/>
          </a:p>
          <a:p>
            <a:r>
              <a:rPr lang="de-DE" dirty="0" err="1"/>
              <a:t>previously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in </a:t>
            </a:r>
            <a:r>
              <a:rPr lang="de-DE" dirty="0" err="1"/>
              <a:t>football</a:t>
            </a:r>
            <a:r>
              <a:rPr lang="de-DE" dirty="0"/>
              <a:t> and </a:t>
            </a:r>
            <a:r>
              <a:rPr lang="de-DE" dirty="0" err="1"/>
              <a:t>figure</a:t>
            </a:r>
            <a:r>
              <a:rPr lang="de-DE" dirty="0"/>
              <a:t> </a:t>
            </a:r>
            <a:r>
              <a:rPr lang="de-DE" dirty="0" err="1"/>
              <a:t>skating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an S&amp;C Coach</a:t>
            </a:r>
          </a:p>
        </p:txBody>
      </p:sp>
    </p:spTree>
    <p:extLst>
      <p:ext uri="{BB962C8B-B14F-4D97-AF65-F5344CB8AC3E}">
        <p14:creationId xmlns:p14="http://schemas.microsoft.com/office/powerpoint/2010/main" val="3275836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C4F226-8637-A8A9-9379-FA40CB82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Learn </a:t>
            </a:r>
            <a:r>
              <a:rPr lang="de-DE" dirty="0" err="1"/>
              <a:t>how</a:t>
            </a:r>
            <a:r>
              <a:rPr lang="de-DE" dirty="0"/>
              <a:t> to …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425DD3-6ECF-3658-FF29-0CEE799575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D38EA0C-4774-0B81-8C95-BC426562FE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01 </a:t>
            </a:r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A98059-DEEF-EF4B-B20C-C5C2518240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estimate</a:t>
            </a:r>
            <a:r>
              <a:rPr lang="de-DE" dirty="0"/>
              <a:t> RMR and total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a </a:t>
            </a:r>
            <a:r>
              <a:rPr lang="de-DE" dirty="0" err="1"/>
              <a:t>tournament</a:t>
            </a:r>
            <a:r>
              <a:rPr lang="de-DE" dirty="0"/>
              <a:t> </a:t>
            </a:r>
            <a:r>
              <a:rPr lang="de-DE" dirty="0" err="1"/>
              <a:t>day</a:t>
            </a:r>
            <a:endParaRPr lang="de-DE" dirty="0"/>
          </a:p>
          <a:p>
            <a:r>
              <a:rPr lang="de-DE" dirty="0" err="1"/>
              <a:t>calculate</a:t>
            </a:r>
            <a:r>
              <a:rPr lang="de-DE" dirty="0"/>
              <a:t> fluid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a </a:t>
            </a:r>
            <a:r>
              <a:rPr lang="de-DE" dirty="0" err="1"/>
              <a:t>tournament</a:t>
            </a:r>
            <a:r>
              <a:rPr lang="de-DE" dirty="0"/>
              <a:t> </a:t>
            </a:r>
            <a:r>
              <a:rPr lang="de-DE" dirty="0" err="1"/>
              <a:t>day</a:t>
            </a:r>
            <a:endParaRPr lang="de-DE" dirty="0"/>
          </a:p>
          <a:p>
            <a:r>
              <a:rPr lang="de-DE" dirty="0"/>
              <a:t>plan </a:t>
            </a:r>
            <a:r>
              <a:rPr lang="de-DE" dirty="0" err="1"/>
              <a:t>food</a:t>
            </a:r>
            <a:r>
              <a:rPr lang="de-DE" dirty="0"/>
              <a:t> and fluid </a:t>
            </a:r>
            <a:r>
              <a:rPr lang="de-DE" dirty="0" err="1"/>
              <a:t>timing</a:t>
            </a:r>
            <a:r>
              <a:rPr lang="de-DE" dirty="0"/>
              <a:t> </a:t>
            </a:r>
            <a:r>
              <a:rPr lang="de-DE" dirty="0" err="1"/>
              <a:t>troughout</a:t>
            </a:r>
            <a:r>
              <a:rPr lang="de-DE" dirty="0"/>
              <a:t> the </a:t>
            </a:r>
            <a:r>
              <a:rPr lang="de-DE" dirty="0" err="1"/>
              <a:t>day</a:t>
            </a:r>
            <a:endParaRPr lang="de-DE" dirty="0"/>
          </a:p>
          <a:p>
            <a:r>
              <a:rPr lang="de-DE" dirty="0" err="1"/>
              <a:t>Adjust</a:t>
            </a:r>
            <a:r>
              <a:rPr lang="de-DE" dirty="0"/>
              <a:t> your </a:t>
            </a:r>
            <a:r>
              <a:rPr lang="de-DE" dirty="0" err="1"/>
              <a:t>gym</a:t>
            </a:r>
            <a:r>
              <a:rPr lang="de-DE" dirty="0"/>
              <a:t> </a:t>
            </a:r>
            <a:r>
              <a:rPr lang="de-DE" dirty="0" err="1"/>
              <a:t>routine</a:t>
            </a:r>
            <a:r>
              <a:rPr lang="de-DE" dirty="0"/>
              <a:t> for </a:t>
            </a:r>
            <a:r>
              <a:rPr lang="de-DE" dirty="0" err="1"/>
              <a:t>roundnet</a:t>
            </a:r>
            <a:r>
              <a:rPr lang="de-DE" dirty="0"/>
              <a:t> </a:t>
            </a:r>
            <a:r>
              <a:rPr lang="de-DE" dirty="0" err="1"/>
              <a:t>performance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525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BA48B7-9931-DE45-9924-A09920D42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Energy balance: the simplest model is still useful</a:t>
            </a:r>
            <a:br>
              <a:rPr lang="en-US" dirty="0"/>
            </a:b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1C48A99-E7E7-5660-F6F5-DC8E4378DC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Sources:[1-3,6]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832C674-7485-9F0C-2891-5596F014BC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02 Energy Balance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72850B0-D3CF-4E01-1FE4-FE74DC3A05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Energy balance = Energy intake − Total energy expenditure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486A65E0-6F23-12A5-0685-C602A17451DE}"/>
              </a:ext>
            </a:extLst>
          </p:cNvPr>
          <p:cNvSpPr/>
          <p:nvPr/>
        </p:nvSpPr>
        <p:spPr>
          <a:xfrm>
            <a:off x="609974" y="3158302"/>
            <a:ext cx="2834640" cy="1828800"/>
          </a:xfrm>
          <a:prstGeom prst="roundRect">
            <a:avLst>
              <a:gd name="adj" fmla="val 8000"/>
            </a:avLst>
          </a:prstGeom>
          <a:solidFill>
            <a:srgbClr val="FFF4CF"/>
          </a:solidFill>
          <a:ln w="19050">
            <a:solidFill>
              <a:srgbClr val="F6C85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A1970868-01E2-09BD-83FF-93E72E82BB3B}"/>
              </a:ext>
            </a:extLst>
          </p:cNvPr>
          <p:cNvSpPr/>
          <p:nvPr/>
        </p:nvSpPr>
        <p:spPr>
          <a:xfrm>
            <a:off x="609974" y="3386902"/>
            <a:ext cx="28346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INTAKE</a:t>
            </a:r>
            <a:endParaRPr lang="en-US" sz="17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EED90F48-2CB2-4D27-A329-595FA7F6ECCC}"/>
              </a:ext>
            </a:extLst>
          </p:cNvPr>
          <p:cNvSpPr/>
          <p:nvPr/>
        </p:nvSpPr>
        <p:spPr>
          <a:xfrm>
            <a:off x="930014" y="3798382"/>
            <a:ext cx="2240280" cy="868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meals</a:t>
            </a:r>
            <a:endParaRPr lang="en-US" sz="1400" dirty="0"/>
          </a:p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snacks</a:t>
            </a:r>
            <a:endParaRPr lang="en-US" sz="1400" dirty="0"/>
          </a:p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fluids</a:t>
            </a:r>
            <a:endParaRPr lang="en-US" sz="1400" dirty="0"/>
          </a:p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sports foods</a:t>
            </a:r>
            <a:endParaRPr lang="en-US" sz="140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409E0F07-E7F2-2327-8CD2-1767C5E8F589}"/>
              </a:ext>
            </a:extLst>
          </p:cNvPr>
          <p:cNvSpPr/>
          <p:nvPr/>
        </p:nvSpPr>
        <p:spPr>
          <a:xfrm>
            <a:off x="3718934" y="3889822"/>
            <a:ext cx="3657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5860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</a:t>
            </a:r>
            <a:endParaRPr lang="en-US" sz="3600" dirty="0"/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C307BECE-B41E-EB5A-BE7F-BD89D90B1B27}"/>
              </a:ext>
            </a:extLst>
          </p:cNvPr>
          <p:cNvSpPr/>
          <p:nvPr/>
        </p:nvSpPr>
        <p:spPr>
          <a:xfrm>
            <a:off x="4359014" y="3158302"/>
            <a:ext cx="2834640" cy="1828800"/>
          </a:xfrm>
          <a:prstGeom prst="roundRect">
            <a:avLst>
              <a:gd name="adj" fmla="val 8000"/>
            </a:avLst>
          </a:prstGeom>
          <a:solidFill>
            <a:srgbClr val="E9F5F3"/>
          </a:solidFill>
          <a:ln w="1905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56BAE3C6-664E-F697-FDE6-5F7F2E8F25E2}"/>
              </a:ext>
            </a:extLst>
          </p:cNvPr>
          <p:cNvSpPr/>
          <p:nvPr/>
        </p:nvSpPr>
        <p:spPr>
          <a:xfrm>
            <a:off x="4359014" y="3386902"/>
            <a:ext cx="28346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EXPENDITURE</a:t>
            </a:r>
            <a:endParaRPr lang="en-US" sz="1700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7A6A4566-1A0A-3B95-4D5C-8FC5D2DC7D08}"/>
              </a:ext>
            </a:extLst>
          </p:cNvPr>
          <p:cNvSpPr/>
          <p:nvPr/>
        </p:nvSpPr>
        <p:spPr>
          <a:xfrm>
            <a:off x="4679054" y="3798382"/>
            <a:ext cx="2240280" cy="868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RMR</a:t>
            </a:r>
            <a:endParaRPr lang="en-US" sz="1400" dirty="0"/>
          </a:p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TEF</a:t>
            </a:r>
            <a:endParaRPr lang="en-US" sz="1400" dirty="0"/>
          </a:p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NEAT</a:t>
            </a:r>
            <a:endParaRPr lang="en-US" sz="1400" dirty="0"/>
          </a:p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Exercise </a:t>
            </a:r>
            <a:endParaRPr lang="en-US" sz="1400" dirty="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1A2AFF71-6554-AD8C-BA71-32E3AB0B38D1}"/>
              </a:ext>
            </a:extLst>
          </p:cNvPr>
          <p:cNvSpPr/>
          <p:nvPr/>
        </p:nvSpPr>
        <p:spPr>
          <a:xfrm>
            <a:off x="7513694" y="3889822"/>
            <a:ext cx="3657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5860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=</a:t>
            </a:r>
            <a:endParaRPr lang="en-US" sz="3600" dirty="0"/>
          </a:p>
        </p:txBody>
      </p:sp>
      <p:sp>
        <p:nvSpPr>
          <p:cNvPr id="25" name="Shape 12">
            <a:extLst>
              <a:ext uri="{FF2B5EF4-FFF2-40B4-BE49-F238E27FC236}">
                <a16:creationId xmlns:a16="http://schemas.microsoft.com/office/drawing/2014/main" id="{0BAEEFD6-7FB8-9A0A-8D27-3D63062B1E14}"/>
              </a:ext>
            </a:extLst>
          </p:cNvPr>
          <p:cNvSpPr/>
          <p:nvPr/>
        </p:nvSpPr>
        <p:spPr>
          <a:xfrm>
            <a:off x="8108054" y="3158302"/>
            <a:ext cx="283464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A224749F-C892-C1A5-01CD-FC596D0BDC4B}"/>
              </a:ext>
            </a:extLst>
          </p:cNvPr>
          <p:cNvSpPr/>
          <p:nvPr/>
        </p:nvSpPr>
        <p:spPr>
          <a:xfrm>
            <a:off x="8108054" y="3386902"/>
            <a:ext cx="283464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OUTCOME</a:t>
            </a:r>
            <a:endParaRPr lang="en-US" sz="1700" dirty="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A32B01C4-49E2-D73C-D11C-849F7C50C9F4}"/>
              </a:ext>
            </a:extLst>
          </p:cNvPr>
          <p:cNvSpPr/>
          <p:nvPr/>
        </p:nvSpPr>
        <p:spPr>
          <a:xfrm>
            <a:off x="8428094" y="3798382"/>
            <a:ext cx="2240280" cy="868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maintenance</a:t>
            </a:r>
            <a:endParaRPr lang="en-US" sz="1400" dirty="0"/>
          </a:p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gain/loss</a:t>
            </a:r>
            <a:endParaRPr lang="en-US" sz="1400" dirty="0"/>
          </a:p>
          <a:p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fuel availability</a:t>
            </a:r>
            <a:endParaRPr lang="en-US" sz="1400" dirty="0"/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206EA502-7D19-6387-319A-D6175692A95A}"/>
              </a:ext>
            </a:extLst>
          </p:cNvPr>
          <p:cNvSpPr/>
          <p:nvPr/>
        </p:nvSpPr>
        <p:spPr>
          <a:xfrm>
            <a:off x="930014" y="5148151"/>
            <a:ext cx="969264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24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222F0C81-B2C8-15DA-F349-8A48AC92283C}"/>
              </a:ext>
            </a:extLst>
          </p:cNvPr>
          <p:cNvSpPr/>
          <p:nvPr/>
        </p:nvSpPr>
        <p:spPr>
          <a:xfrm>
            <a:off x="1131182" y="5312743"/>
            <a:ext cx="9290304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Game-day lens</a:t>
            </a:r>
            <a:endParaRPr lang="en-US" sz="1800" dirty="0"/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F9A14FCF-D6E9-9E6D-3E52-2504F0CA2D30}"/>
              </a:ext>
            </a:extLst>
          </p:cNvPr>
          <p:cNvSpPr/>
          <p:nvPr/>
        </p:nvSpPr>
        <p:spPr>
          <a:xfrm>
            <a:off x="1131182" y="5678503"/>
            <a:ext cx="9290304" cy="28346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tournament is too short for meaningful body-composition change, but long enough for low carbohydrate and fluid availability to affect repeated sprint, jumping, decision-making, and technical execution.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5665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2F401-C973-6DEF-AF73-A5EF53052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Total energy expenditure has four practical pieces</a:t>
            </a:r>
            <a:br>
              <a:rPr lang="en-US" dirty="0"/>
            </a:b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0DC594-4E52-2142-F870-04A9DA9F2A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Sources:[1,3,4,11]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20A8AA-EE6F-D5E4-0CAA-D974FB076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02 Energy Balance</a:t>
            </a:r>
          </a:p>
          <a:p>
            <a:endParaRPr lang="de-DE" dirty="0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6A7A8AB1-1EE0-D283-38D6-C14CBF522893}"/>
              </a:ext>
            </a:extLst>
          </p:cNvPr>
          <p:cNvSpPr/>
          <p:nvPr/>
        </p:nvSpPr>
        <p:spPr>
          <a:xfrm>
            <a:off x="704242" y="1909595"/>
            <a:ext cx="2331720" cy="3474720"/>
          </a:xfrm>
          <a:prstGeom prst="rect">
            <a:avLst/>
          </a:prstGeom>
          <a:solidFill>
            <a:srgbClr val="0B1F33"/>
          </a:solidFill>
          <a:ln w="1524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9CE24BF3-FFCA-1F01-DAB3-3EED2089FBF7}"/>
              </a:ext>
            </a:extLst>
          </p:cNvPr>
          <p:cNvSpPr/>
          <p:nvPr/>
        </p:nvSpPr>
        <p:spPr>
          <a:xfrm>
            <a:off x="887122" y="2211347"/>
            <a:ext cx="19659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RMR</a:t>
            </a:r>
            <a:endParaRPr lang="en-US" sz="270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5F268A06-98FE-79D6-3282-278EBB1A4E1A}"/>
              </a:ext>
            </a:extLst>
          </p:cNvPr>
          <p:cNvSpPr/>
          <p:nvPr/>
        </p:nvSpPr>
        <p:spPr>
          <a:xfrm>
            <a:off x="905410" y="2915435"/>
            <a:ext cx="1929384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Resting metabolic rate</a:t>
            </a:r>
            <a:endParaRPr lang="en-US" sz="15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851C7C4A-9442-0D75-5993-7492ED285D5A}"/>
              </a:ext>
            </a:extLst>
          </p:cNvPr>
          <p:cNvSpPr/>
          <p:nvPr/>
        </p:nvSpPr>
        <p:spPr>
          <a:xfrm>
            <a:off x="923698" y="3601235"/>
            <a:ext cx="1892808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F4F4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largest baseline cost; organs + lean mass</a:t>
            </a:r>
            <a:endParaRPr lang="en-US" sz="1300" dirty="0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AC8ABCB9-6A07-A589-F900-2FDEF619FB5E}"/>
              </a:ext>
            </a:extLst>
          </p:cNvPr>
          <p:cNvSpPr/>
          <p:nvPr/>
        </p:nvSpPr>
        <p:spPr>
          <a:xfrm>
            <a:off x="3322864" y="1909595"/>
            <a:ext cx="2331720" cy="347472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524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0A1D474E-2E75-32FA-ACA4-7C08723B2AE1}"/>
              </a:ext>
            </a:extLst>
          </p:cNvPr>
          <p:cNvSpPr/>
          <p:nvPr/>
        </p:nvSpPr>
        <p:spPr>
          <a:xfrm>
            <a:off x="3524032" y="2211347"/>
            <a:ext cx="19659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TEF</a:t>
            </a:r>
            <a:endParaRPr lang="en-US" sz="27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BE014D0A-A672-F0A4-4E40-69C6CD3600C0}"/>
              </a:ext>
            </a:extLst>
          </p:cNvPr>
          <p:cNvSpPr/>
          <p:nvPr/>
        </p:nvSpPr>
        <p:spPr>
          <a:xfrm>
            <a:off x="3542320" y="2915435"/>
            <a:ext cx="1929384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Thermic effect of food</a:t>
            </a:r>
            <a:endParaRPr lang="en-US" sz="1500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C4AF5A04-6AE2-214D-267B-A23BFC805B67}"/>
              </a:ext>
            </a:extLst>
          </p:cNvPr>
          <p:cNvSpPr/>
          <p:nvPr/>
        </p:nvSpPr>
        <p:spPr>
          <a:xfrm>
            <a:off x="3560608" y="3601235"/>
            <a:ext cx="1892808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F4F4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usually ~small slice; rises with meals</a:t>
            </a:r>
            <a:endParaRPr lang="en-US" sz="1300" dirty="0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719956D3-D5CB-990E-1763-55C00F096B89}"/>
              </a:ext>
            </a:extLst>
          </p:cNvPr>
          <p:cNvSpPr/>
          <p:nvPr/>
        </p:nvSpPr>
        <p:spPr>
          <a:xfrm>
            <a:off x="5978062" y="1909595"/>
            <a:ext cx="2331720" cy="34747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524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8FBA5CFB-DCF1-78C5-8403-68172D43DEF2}"/>
              </a:ext>
            </a:extLst>
          </p:cNvPr>
          <p:cNvSpPr/>
          <p:nvPr/>
        </p:nvSpPr>
        <p:spPr>
          <a:xfrm>
            <a:off x="6110650" y="2211347"/>
            <a:ext cx="19659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NEAT</a:t>
            </a:r>
            <a:endParaRPr lang="en-US" sz="27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8E95D0E5-F822-A8D2-983E-36B29ED4E1B1}"/>
              </a:ext>
            </a:extLst>
          </p:cNvPr>
          <p:cNvSpPr/>
          <p:nvPr/>
        </p:nvSpPr>
        <p:spPr>
          <a:xfrm>
            <a:off x="6128938" y="2915435"/>
            <a:ext cx="1929384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Non-exercise activity thermogenesis</a:t>
            </a:r>
            <a:endParaRPr lang="en-US" sz="1500" dirty="0"/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1FCDEAA4-5D5A-9BE7-1179-94E6F1A493CD}"/>
              </a:ext>
            </a:extLst>
          </p:cNvPr>
          <p:cNvSpPr/>
          <p:nvPr/>
        </p:nvSpPr>
        <p:spPr>
          <a:xfrm>
            <a:off x="6147226" y="3601235"/>
            <a:ext cx="1892808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F4F4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walking, coaching, setting up nets</a:t>
            </a:r>
            <a:endParaRPr lang="en-US" sz="1300" dirty="0"/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F0F98748-CC51-AB07-7793-EEA63370B8F0}"/>
              </a:ext>
            </a:extLst>
          </p:cNvPr>
          <p:cNvSpPr/>
          <p:nvPr/>
        </p:nvSpPr>
        <p:spPr>
          <a:xfrm>
            <a:off x="8605437" y="1909595"/>
            <a:ext cx="2331720" cy="347472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524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4135850B-D52D-4A3F-9C4D-CA85D2980675}"/>
              </a:ext>
            </a:extLst>
          </p:cNvPr>
          <p:cNvSpPr/>
          <p:nvPr/>
        </p:nvSpPr>
        <p:spPr>
          <a:xfrm>
            <a:off x="8864998" y="2211347"/>
            <a:ext cx="19659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EAT</a:t>
            </a:r>
            <a:endParaRPr lang="en-US" sz="2700" dirty="0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D6059642-6DA5-42C2-80EF-915572CEB403}"/>
              </a:ext>
            </a:extLst>
          </p:cNvPr>
          <p:cNvSpPr/>
          <p:nvPr/>
        </p:nvSpPr>
        <p:spPr>
          <a:xfrm>
            <a:off x="8883286" y="2915435"/>
            <a:ext cx="1929384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Exercise activity thermogenesis</a:t>
            </a:r>
            <a:endParaRPr lang="en-US" sz="1500" dirty="0"/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C1F67A45-12D9-83F6-E19B-B85ECA353301}"/>
              </a:ext>
            </a:extLst>
          </p:cNvPr>
          <p:cNvSpPr/>
          <p:nvPr/>
        </p:nvSpPr>
        <p:spPr>
          <a:xfrm>
            <a:off x="8901574" y="3601235"/>
            <a:ext cx="1892808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F4F4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warm-ups + match play 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45142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27A3AC-3F96-96E9-99D8-BB41954DD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Calculating</a:t>
            </a:r>
            <a:r>
              <a:rPr lang="de-DE" dirty="0"/>
              <a:t> RMR – different Methods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87601F-477E-301F-889B-93013ABBED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Sources:[4,5]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84D72E-86C5-7E33-FD92-B60735CCDA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1200" dirty="0"/>
              <a:t>03 </a:t>
            </a:r>
            <a:r>
              <a:rPr lang="de-DE" sz="1200" dirty="0" err="1"/>
              <a:t>Calculating</a:t>
            </a:r>
            <a:r>
              <a:rPr lang="de-DE" sz="1200" dirty="0"/>
              <a:t> RMR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0A01ED8-B0DF-6118-54B1-19AA1AEA7C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6373" y="5494475"/>
            <a:ext cx="10515974" cy="277346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>
                <a:latin typeface="Aptos" pitchFamily="34" charset="0"/>
                <a:ea typeface="Aptos" pitchFamily="34" charset="-122"/>
                <a:cs typeface="Aptos" pitchFamily="34" charset="-120"/>
              </a:rPr>
              <a:t>W=weight in kg. H=height in cm. A=age in years. All outputs are kcal/day</a:t>
            </a:r>
            <a:endParaRPr lang="de-DE" sz="1400" dirty="0"/>
          </a:p>
        </p:txBody>
      </p:sp>
      <p:sp>
        <p:nvSpPr>
          <p:cNvPr id="49" name="Shape 3">
            <a:extLst>
              <a:ext uri="{FF2B5EF4-FFF2-40B4-BE49-F238E27FC236}">
                <a16:creationId xmlns:a16="http://schemas.microsoft.com/office/drawing/2014/main" id="{C8D68366-490B-40B3-A91C-2D411B6F3CCF}"/>
              </a:ext>
            </a:extLst>
          </p:cNvPr>
          <p:cNvSpPr/>
          <p:nvPr/>
        </p:nvSpPr>
        <p:spPr>
          <a:xfrm>
            <a:off x="796373" y="2561976"/>
            <a:ext cx="2240280" cy="438912"/>
          </a:xfrm>
          <a:prstGeom prst="rect">
            <a:avLst/>
          </a:prstGeom>
          <a:solidFill>
            <a:srgbClr val="0B1F33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BB559EB1-33E9-F689-2FC8-1714FECB9BE2}"/>
              </a:ext>
            </a:extLst>
          </p:cNvPr>
          <p:cNvSpPr/>
          <p:nvPr/>
        </p:nvSpPr>
        <p:spPr>
          <a:xfrm>
            <a:off x="869525" y="2607696"/>
            <a:ext cx="2093976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data</a:t>
            </a:r>
            <a:endParaRPr lang="en-US" sz="1300" dirty="0"/>
          </a:p>
        </p:txBody>
      </p:sp>
      <p:sp>
        <p:nvSpPr>
          <p:cNvPr id="53" name="Shape 5">
            <a:extLst>
              <a:ext uri="{FF2B5EF4-FFF2-40B4-BE49-F238E27FC236}">
                <a16:creationId xmlns:a16="http://schemas.microsoft.com/office/drawing/2014/main" id="{99FA7297-B4E6-8A0D-F802-7216A14CCEBA}"/>
              </a:ext>
            </a:extLst>
          </p:cNvPr>
          <p:cNvSpPr/>
          <p:nvPr/>
        </p:nvSpPr>
        <p:spPr>
          <a:xfrm>
            <a:off x="3048845" y="2561976"/>
            <a:ext cx="3749040" cy="438912"/>
          </a:xfrm>
          <a:prstGeom prst="rect">
            <a:avLst/>
          </a:prstGeom>
          <a:solidFill>
            <a:srgbClr val="0B1F33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5" name="Text 6">
            <a:extLst>
              <a:ext uri="{FF2B5EF4-FFF2-40B4-BE49-F238E27FC236}">
                <a16:creationId xmlns:a16="http://schemas.microsoft.com/office/drawing/2014/main" id="{2C7E36D1-AFBF-1A26-5AC7-C1DA4F752D67}"/>
              </a:ext>
            </a:extLst>
          </p:cNvPr>
          <p:cNvSpPr/>
          <p:nvPr/>
        </p:nvSpPr>
        <p:spPr>
          <a:xfrm>
            <a:off x="3121997" y="2607696"/>
            <a:ext cx="3602736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Equation</a:t>
            </a:r>
            <a:endParaRPr lang="en-US" sz="1300" dirty="0"/>
          </a:p>
        </p:txBody>
      </p:sp>
      <p:sp>
        <p:nvSpPr>
          <p:cNvPr id="57" name="Shape 7">
            <a:extLst>
              <a:ext uri="{FF2B5EF4-FFF2-40B4-BE49-F238E27FC236}">
                <a16:creationId xmlns:a16="http://schemas.microsoft.com/office/drawing/2014/main" id="{C47190B9-C5E8-5DAF-B94B-EA29511B4245}"/>
              </a:ext>
            </a:extLst>
          </p:cNvPr>
          <p:cNvSpPr/>
          <p:nvPr/>
        </p:nvSpPr>
        <p:spPr>
          <a:xfrm>
            <a:off x="6797885" y="2561976"/>
            <a:ext cx="4343400" cy="438912"/>
          </a:xfrm>
          <a:prstGeom prst="rect">
            <a:avLst/>
          </a:prstGeom>
          <a:solidFill>
            <a:srgbClr val="0B1F33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9" name="Text 8">
            <a:extLst>
              <a:ext uri="{FF2B5EF4-FFF2-40B4-BE49-F238E27FC236}">
                <a16:creationId xmlns:a16="http://schemas.microsoft.com/office/drawing/2014/main" id="{80933FD1-8BAF-4E7B-C827-5B208322AF72}"/>
              </a:ext>
            </a:extLst>
          </p:cNvPr>
          <p:cNvSpPr/>
          <p:nvPr/>
        </p:nvSpPr>
        <p:spPr>
          <a:xfrm>
            <a:off x="6871037" y="2607696"/>
            <a:ext cx="4197096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case</a:t>
            </a:r>
            <a:endParaRPr lang="en-US" sz="1300" dirty="0"/>
          </a:p>
        </p:txBody>
      </p:sp>
      <p:sp>
        <p:nvSpPr>
          <p:cNvPr id="61" name="Shape 9">
            <a:extLst>
              <a:ext uri="{FF2B5EF4-FFF2-40B4-BE49-F238E27FC236}">
                <a16:creationId xmlns:a16="http://schemas.microsoft.com/office/drawing/2014/main" id="{1E1024E3-1CF2-27F2-4FC1-FE1FAB7C18A7}"/>
              </a:ext>
            </a:extLst>
          </p:cNvPr>
          <p:cNvSpPr/>
          <p:nvPr/>
        </p:nvSpPr>
        <p:spPr>
          <a:xfrm>
            <a:off x="796373" y="3000888"/>
            <a:ext cx="2240280" cy="1143000"/>
          </a:xfrm>
          <a:prstGeom prst="rect">
            <a:avLst/>
          </a:prstGeom>
          <a:solidFill>
            <a:srgbClr val="FFFFFF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3" name="Text 10">
            <a:extLst>
              <a:ext uri="{FF2B5EF4-FFF2-40B4-BE49-F238E27FC236}">
                <a16:creationId xmlns:a16="http://schemas.microsoft.com/office/drawing/2014/main" id="{C838DDD9-C284-9D8D-935B-3C00A09A9E01}"/>
              </a:ext>
            </a:extLst>
          </p:cNvPr>
          <p:cNvSpPr/>
          <p:nvPr/>
        </p:nvSpPr>
        <p:spPr>
          <a:xfrm>
            <a:off x="869525" y="3046608"/>
            <a:ext cx="2093976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FFM available</a:t>
            </a:r>
            <a:endParaRPr lang="en-US" sz="1220" dirty="0"/>
          </a:p>
        </p:txBody>
      </p:sp>
      <p:sp>
        <p:nvSpPr>
          <p:cNvPr id="65" name="Shape 11">
            <a:extLst>
              <a:ext uri="{FF2B5EF4-FFF2-40B4-BE49-F238E27FC236}">
                <a16:creationId xmlns:a16="http://schemas.microsoft.com/office/drawing/2014/main" id="{94EA23B4-962A-42B0-A286-2898B24D1E09}"/>
              </a:ext>
            </a:extLst>
          </p:cNvPr>
          <p:cNvSpPr/>
          <p:nvPr/>
        </p:nvSpPr>
        <p:spPr>
          <a:xfrm>
            <a:off x="3048845" y="3000888"/>
            <a:ext cx="3749040" cy="1143000"/>
          </a:xfrm>
          <a:prstGeom prst="rect">
            <a:avLst/>
          </a:prstGeom>
          <a:solidFill>
            <a:srgbClr val="FFFFFF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7" name="Text 12">
            <a:extLst>
              <a:ext uri="{FF2B5EF4-FFF2-40B4-BE49-F238E27FC236}">
                <a16:creationId xmlns:a16="http://schemas.microsoft.com/office/drawing/2014/main" id="{63BA6855-13BE-389A-A4EC-CF809C3FE9AF}"/>
              </a:ext>
            </a:extLst>
          </p:cNvPr>
          <p:cNvSpPr/>
          <p:nvPr/>
        </p:nvSpPr>
        <p:spPr>
          <a:xfrm>
            <a:off x="3121997" y="3046608"/>
            <a:ext cx="3602736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Cunningham: RMR = 500 + 22 × FFM(kg)</a:t>
            </a:r>
            <a:endParaRPr lang="en-US" sz="1220" dirty="0"/>
          </a:p>
        </p:txBody>
      </p:sp>
      <p:sp>
        <p:nvSpPr>
          <p:cNvPr id="69" name="Shape 13">
            <a:extLst>
              <a:ext uri="{FF2B5EF4-FFF2-40B4-BE49-F238E27FC236}">
                <a16:creationId xmlns:a16="http://schemas.microsoft.com/office/drawing/2014/main" id="{11A5904F-82D9-968A-2BF4-E5821493D541}"/>
              </a:ext>
            </a:extLst>
          </p:cNvPr>
          <p:cNvSpPr/>
          <p:nvPr/>
        </p:nvSpPr>
        <p:spPr>
          <a:xfrm>
            <a:off x="6797885" y="3000888"/>
            <a:ext cx="4343400" cy="1143000"/>
          </a:xfrm>
          <a:prstGeom prst="rect">
            <a:avLst/>
          </a:prstGeom>
          <a:solidFill>
            <a:srgbClr val="FFFFFF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1" name="Text 14">
            <a:extLst>
              <a:ext uri="{FF2B5EF4-FFF2-40B4-BE49-F238E27FC236}">
                <a16:creationId xmlns:a16="http://schemas.microsoft.com/office/drawing/2014/main" id="{D1F660FB-7CD5-3D99-A01F-2EA196D4A180}"/>
              </a:ext>
            </a:extLst>
          </p:cNvPr>
          <p:cNvSpPr/>
          <p:nvPr/>
        </p:nvSpPr>
        <p:spPr>
          <a:xfrm>
            <a:off x="6871037" y="3046608"/>
            <a:ext cx="4197096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Often practical for trained adults with reliable body-composition data</a:t>
            </a:r>
            <a:endParaRPr lang="en-US" sz="1220" dirty="0"/>
          </a:p>
        </p:txBody>
      </p:sp>
      <p:sp>
        <p:nvSpPr>
          <p:cNvPr id="79" name="Text 18">
            <a:extLst>
              <a:ext uri="{FF2B5EF4-FFF2-40B4-BE49-F238E27FC236}">
                <a16:creationId xmlns:a16="http://schemas.microsoft.com/office/drawing/2014/main" id="{0CACA379-F188-B31D-EA2D-A3F17C9BDB20}"/>
              </a:ext>
            </a:extLst>
          </p:cNvPr>
          <p:cNvSpPr/>
          <p:nvPr/>
        </p:nvSpPr>
        <p:spPr>
          <a:xfrm>
            <a:off x="3121997" y="3563808"/>
            <a:ext cx="3602736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endParaRPr lang="en-US" sz="1220" dirty="0"/>
          </a:p>
        </p:txBody>
      </p:sp>
      <p:sp>
        <p:nvSpPr>
          <p:cNvPr id="85" name="Shape 21">
            <a:extLst>
              <a:ext uri="{FF2B5EF4-FFF2-40B4-BE49-F238E27FC236}">
                <a16:creationId xmlns:a16="http://schemas.microsoft.com/office/drawing/2014/main" id="{C667491B-C2F5-1155-0E39-C301B3B5EDE2}"/>
              </a:ext>
            </a:extLst>
          </p:cNvPr>
          <p:cNvSpPr/>
          <p:nvPr/>
        </p:nvSpPr>
        <p:spPr>
          <a:xfrm>
            <a:off x="796373" y="4117224"/>
            <a:ext cx="2240280" cy="1143000"/>
          </a:xfrm>
          <a:prstGeom prst="rect">
            <a:avLst/>
          </a:prstGeom>
          <a:solidFill>
            <a:srgbClr val="FFFFFF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7" name="Text 22">
            <a:extLst>
              <a:ext uri="{FF2B5EF4-FFF2-40B4-BE49-F238E27FC236}">
                <a16:creationId xmlns:a16="http://schemas.microsoft.com/office/drawing/2014/main" id="{10EE4A3F-75B0-E8F4-1002-6FD68A52D585}"/>
              </a:ext>
            </a:extLst>
          </p:cNvPr>
          <p:cNvSpPr/>
          <p:nvPr/>
        </p:nvSpPr>
        <p:spPr>
          <a:xfrm>
            <a:off x="869525" y="4162944"/>
            <a:ext cx="2093976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Data Available</a:t>
            </a:r>
            <a:endParaRPr lang="en-US" sz="1220" dirty="0"/>
          </a:p>
        </p:txBody>
      </p:sp>
      <p:sp>
        <p:nvSpPr>
          <p:cNvPr id="89" name="Shape 23">
            <a:extLst>
              <a:ext uri="{FF2B5EF4-FFF2-40B4-BE49-F238E27FC236}">
                <a16:creationId xmlns:a16="http://schemas.microsoft.com/office/drawing/2014/main" id="{4B3A1F3E-745A-FD3D-8FE5-8CFF966FCF68}"/>
              </a:ext>
            </a:extLst>
          </p:cNvPr>
          <p:cNvSpPr/>
          <p:nvPr/>
        </p:nvSpPr>
        <p:spPr>
          <a:xfrm>
            <a:off x="3048845" y="4117224"/>
            <a:ext cx="3749040" cy="1143000"/>
          </a:xfrm>
          <a:prstGeom prst="rect">
            <a:avLst/>
          </a:prstGeom>
          <a:solidFill>
            <a:srgbClr val="FFFFFF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1" name="Text 24">
            <a:extLst>
              <a:ext uri="{FF2B5EF4-FFF2-40B4-BE49-F238E27FC236}">
                <a16:creationId xmlns:a16="http://schemas.microsoft.com/office/drawing/2014/main" id="{E173E15A-9953-41C1-A772-BB700CD6E91D}"/>
              </a:ext>
            </a:extLst>
          </p:cNvPr>
          <p:cNvSpPr/>
          <p:nvPr/>
        </p:nvSpPr>
        <p:spPr>
          <a:xfrm>
            <a:off x="3121997" y="4162944"/>
            <a:ext cx="3602736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Harris–Benedict for M: 66.47 + 13.75W + 5H - 6.76A</a:t>
            </a:r>
          </a:p>
          <a:p>
            <a:pPr marL="0" indent="0" algn="l">
              <a:buNone/>
            </a:pPr>
            <a:r>
              <a:rPr lang="en-US" sz="1220" dirty="0">
                <a:solidFill>
                  <a:srgbClr val="1B1F24"/>
                </a:solidFill>
                <a:latin typeface="Aptos" pitchFamily="34" charset="0"/>
              </a:rPr>
              <a:t>Harris-Benedict for F: 655.1 + 9.56W + 1.85h – 4.68A</a:t>
            </a:r>
            <a:endParaRPr lang="en-US" sz="1220" dirty="0"/>
          </a:p>
        </p:txBody>
      </p:sp>
      <p:sp>
        <p:nvSpPr>
          <p:cNvPr id="93" name="Shape 25">
            <a:extLst>
              <a:ext uri="{FF2B5EF4-FFF2-40B4-BE49-F238E27FC236}">
                <a16:creationId xmlns:a16="http://schemas.microsoft.com/office/drawing/2014/main" id="{2BC4D3A4-8483-2A40-363A-A63538BD3C44}"/>
              </a:ext>
            </a:extLst>
          </p:cNvPr>
          <p:cNvSpPr/>
          <p:nvPr/>
        </p:nvSpPr>
        <p:spPr>
          <a:xfrm>
            <a:off x="6797885" y="4117224"/>
            <a:ext cx="4343400" cy="1143000"/>
          </a:xfrm>
          <a:prstGeom prst="rect">
            <a:avLst/>
          </a:prstGeom>
          <a:solidFill>
            <a:srgbClr val="FFFFFF"/>
          </a:solidFill>
          <a:ln w="1016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5" name="Text 26">
            <a:extLst>
              <a:ext uri="{FF2B5EF4-FFF2-40B4-BE49-F238E27FC236}">
                <a16:creationId xmlns:a16="http://schemas.microsoft.com/office/drawing/2014/main" id="{A4502FD6-A2DF-DCA1-3AD4-FB2E80A85D1F}"/>
              </a:ext>
            </a:extLst>
          </p:cNvPr>
          <p:cNvSpPr/>
          <p:nvPr/>
        </p:nvSpPr>
        <p:spPr>
          <a:xfrm>
            <a:off x="6871037" y="4162944"/>
            <a:ext cx="4197096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Okay for screening, but may under/over-estimate some athlete groups</a:t>
            </a:r>
            <a:endParaRPr lang="en-US" sz="1220" dirty="0"/>
          </a:p>
        </p:txBody>
      </p:sp>
    </p:spTree>
    <p:extLst>
      <p:ext uri="{BB962C8B-B14F-4D97-AF65-F5344CB8AC3E}">
        <p14:creationId xmlns:p14="http://schemas.microsoft.com/office/powerpoint/2010/main" val="1833066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EFB32-13AB-A331-4250-26A94EEE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Working example: 75 kg athlete at 15% body fat</a:t>
            </a:r>
            <a:br>
              <a:rPr lang="en-US" sz="4000" dirty="0"/>
            </a:br>
            <a:endParaRPr lang="de-DE" sz="40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1E0D14-61DE-915F-F269-D4BF034C22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Sources:[4,5]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F70DD5-97D6-3C59-C853-FB0320F48D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1200" dirty="0"/>
              <a:t>03 </a:t>
            </a:r>
            <a:r>
              <a:rPr lang="de-DE" sz="1200" dirty="0" err="1"/>
              <a:t>Calculating</a:t>
            </a:r>
            <a:r>
              <a:rPr lang="de-DE" sz="1200" dirty="0"/>
              <a:t> RMR</a:t>
            </a:r>
          </a:p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99B0F5A-7C9F-AAFD-2D57-66F83D3456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705E74A8-A2B3-8121-5383-D1DEEBF5EDE3}"/>
              </a:ext>
            </a:extLst>
          </p:cNvPr>
          <p:cNvSpPr/>
          <p:nvPr/>
        </p:nvSpPr>
        <p:spPr>
          <a:xfrm>
            <a:off x="685800" y="2350008"/>
            <a:ext cx="3657600" cy="2824213"/>
          </a:xfrm>
          <a:prstGeom prst="roundRect">
            <a:avLst>
              <a:gd name="adj" fmla="val 4500"/>
            </a:avLst>
          </a:prstGeom>
          <a:solidFill>
            <a:srgbClr val="E9F5F3"/>
          </a:solidFill>
          <a:ln w="1778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4D4E91BB-4075-62D5-959F-04D706AF831F}"/>
              </a:ext>
            </a:extLst>
          </p:cNvPr>
          <p:cNvSpPr/>
          <p:nvPr/>
        </p:nvSpPr>
        <p:spPr>
          <a:xfrm>
            <a:off x="960120" y="2670048"/>
            <a:ext cx="10058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</a:t>
            </a:r>
            <a:endParaRPr lang="en-US" sz="14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7463F22D-D0D3-9527-0930-AD0A5BAFCC3E}"/>
              </a:ext>
            </a:extLst>
          </p:cNvPr>
          <p:cNvSpPr/>
          <p:nvPr/>
        </p:nvSpPr>
        <p:spPr>
          <a:xfrm>
            <a:off x="960120" y="3035808"/>
            <a:ext cx="306324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Fat-free mass</a:t>
            </a:r>
            <a:endParaRPr lang="en-US" sz="23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ADF3B6C1-CF3B-92C1-671E-78F88CD9EBBF}"/>
              </a:ext>
            </a:extLst>
          </p:cNvPr>
          <p:cNvSpPr/>
          <p:nvPr/>
        </p:nvSpPr>
        <p:spPr>
          <a:xfrm>
            <a:off x="960120" y="3721608"/>
            <a:ext cx="3108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FFM = 75 × (1 − 0.15)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FFM = 63.8 kg</a:t>
            </a:r>
            <a:endParaRPr lang="en-US" sz="2100" dirty="0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381643CB-6C9A-E0F7-8862-27738102DBDD}"/>
              </a:ext>
            </a:extLst>
          </p:cNvPr>
          <p:cNvSpPr/>
          <p:nvPr/>
        </p:nvSpPr>
        <p:spPr>
          <a:xfrm>
            <a:off x="4526280" y="2350008"/>
            <a:ext cx="3657600" cy="2824213"/>
          </a:xfrm>
          <a:prstGeom prst="roundRect">
            <a:avLst>
              <a:gd name="adj" fmla="val 4500"/>
            </a:avLst>
          </a:prstGeom>
          <a:solidFill>
            <a:srgbClr val="FFF4CF"/>
          </a:solidFill>
          <a:ln w="17780">
            <a:solidFill>
              <a:srgbClr val="F6C85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A1BC2F71-E99A-1A74-2967-66C2AA68E851}"/>
              </a:ext>
            </a:extLst>
          </p:cNvPr>
          <p:cNvSpPr/>
          <p:nvPr/>
        </p:nvSpPr>
        <p:spPr>
          <a:xfrm>
            <a:off x="4800600" y="2670048"/>
            <a:ext cx="10058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A86E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</a:t>
            </a:r>
            <a:endParaRPr lang="en-US" sz="14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2F5CF41B-AEFC-FF18-C700-2704DF179F93}"/>
              </a:ext>
            </a:extLst>
          </p:cNvPr>
          <p:cNvSpPr/>
          <p:nvPr/>
        </p:nvSpPr>
        <p:spPr>
          <a:xfrm>
            <a:off x="4800600" y="3035808"/>
            <a:ext cx="306324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Cunningham RMR</a:t>
            </a:r>
            <a:endParaRPr lang="en-US" sz="2300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60A63761-55CC-BB7B-0AD3-03459A9345F7}"/>
              </a:ext>
            </a:extLst>
          </p:cNvPr>
          <p:cNvSpPr/>
          <p:nvPr/>
        </p:nvSpPr>
        <p:spPr>
          <a:xfrm>
            <a:off x="4800600" y="3721608"/>
            <a:ext cx="3108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RMR = 500 + 22 × 63.8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RMR ≈ 1,900 kcal/day</a:t>
            </a:r>
            <a:endParaRPr lang="en-US" sz="2100" dirty="0"/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40336A36-C9C3-92A9-2124-AE936A277577}"/>
              </a:ext>
            </a:extLst>
          </p:cNvPr>
          <p:cNvSpPr/>
          <p:nvPr/>
        </p:nvSpPr>
        <p:spPr>
          <a:xfrm>
            <a:off x="8366760" y="2350008"/>
            <a:ext cx="3154680" cy="2824213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778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F4AEE92D-F2B1-9A1C-DBF5-5DE13546D245}"/>
              </a:ext>
            </a:extLst>
          </p:cNvPr>
          <p:cNvSpPr/>
          <p:nvPr/>
        </p:nvSpPr>
        <p:spPr>
          <a:xfrm>
            <a:off x="8641080" y="2670048"/>
            <a:ext cx="10058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4A2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</a:t>
            </a:r>
            <a:endParaRPr lang="en-US" sz="14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D97F1A4B-6AC7-AF25-9B3B-C3AADA881B9C}"/>
              </a:ext>
            </a:extLst>
          </p:cNvPr>
          <p:cNvSpPr/>
          <p:nvPr/>
        </p:nvSpPr>
        <p:spPr>
          <a:xfrm>
            <a:off x="8641080" y="3035808"/>
            <a:ext cx="2514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3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range</a:t>
            </a:r>
            <a:endParaRPr lang="en-US" sz="2300" dirty="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5402E5BD-0D56-22B5-C623-B33804B0E034}"/>
              </a:ext>
            </a:extLst>
          </p:cNvPr>
          <p:cNvSpPr/>
          <p:nvPr/>
        </p:nvSpPr>
        <p:spPr>
          <a:xfrm>
            <a:off x="8641080" y="3675888"/>
            <a:ext cx="2514600" cy="10789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Planning range: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~1,700–2,100 kcal/day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activity</a:t>
            </a:r>
            <a:endParaRPr lang="en-US" sz="2000" dirty="0"/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AA1A901F-EA60-A878-BF72-C8C8C18DE298}"/>
              </a:ext>
            </a:extLst>
          </p:cNvPr>
          <p:cNvSpPr/>
          <p:nvPr/>
        </p:nvSpPr>
        <p:spPr>
          <a:xfrm>
            <a:off x="685800" y="5341379"/>
            <a:ext cx="1083564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24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3B7D9F32-F846-2B58-E288-676E4469DB07}"/>
              </a:ext>
            </a:extLst>
          </p:cNvPr>
          <p:cNvSpPr/>
          <p:nvPr/>
        </p:nvSpPr>
        <p:spPr>
          <a:xfrm>
            <a:off x="857289" y="5377955"/>
            <a:ext cx="10406119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Coachable point</a:t>
            </a:r>
            <a:endParaRPr lang="en-US" sz="1800" dirty="0"/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B793C5DC-C343-C869-8E7E-A7D513C3C18E}"/>
              </a:ext>
            </a:extLst>
          </p:cNvPr>
          <p:cNvSpPr/>
          <p:nvPr/>
        </p:nvSpPr>
        <p:spPr>
          <a:xfrm>
            <a:off x="857289" y="5743715"/>
            <a:ext cx="10406119" cy="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25000" lnSpcReduction="20000"/>
          </a:bodyPr>
          <a:lstStyle/>
          <a:p>
            <a:pPr marL="0" indent="0" algn="l">
              <a:buNone/>
            </a:pPr>
            <a:r>
              <a:rPr lang="en-US" sz="56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precise-looking RMR number should not create false precision. Build the plan, then adjust from repeated observations</a:t>
            </a:r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38780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3C30B-B81B-53B7-4C28-11F98A553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48" y="1307260"/>
            <a:ext cx="10515600" cy="912346"/>
          </a:xfrm>
        </p:spPr>
        <p:txBody>
          <a:bodyPr/>
          <a:lstStyle/>
          <a:p>
            <a:r>
              <a:rPr lang="en-US" sz="4000" dirty="0"/>
              <a:t>Going from RMR to TEE</a:t>
            </a:r>
            <a:endParaRPr lang="de-DE" sz="40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AE3AD3-7B93-8C96-853B-85417D4F2D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Sources:[1,3,10,11]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A390FB8-7C97-9113-068C-BDD0EF5871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04 </a:t>
            </a:r>
            <a:r>
              <a:rPr lang="de-DE" dirty="0" err="1"/>
              <a:t>Calculating</a:t>
            </a:r>
            <a:r>
              <a:rPr lang="de-DE" dirty="0"/>
              <a:t> TEE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470BAFED-168E-F978-B981-1DF1A94C00B8}"/>
              </a:ext>
            </a:extLst>
          </p:cNvPr>
          <p:cNvSpPr/>
          <p:nvPr/>
        </p:nvSpPr>
        <p:spPr>
          <a:xfrm>
            <a:off x="685800" y="2662989"/>
            <a:ext cx="1965960" cy="2057400"/>
          </a:xfrm>
          <a:prstGeom prst="roundRect">
            <a:avLst>
              <a:gd name="adj" fmla="val 6512"/>
            </a:avLst>
          </a:prstGeom>
          <a:solidFill>
            <a:srgbClr val="0B1F33"/>
          </a:solidFill>
          <a:ln w="13970">
            <a:solidFill>
              <a:srgbClr val="0B1F33"/>
            </a:solidFill>
            <a:prstDash val="solid"/>
          </a:ln>
        </p:spPr>
        <p:txBody>
          <a:bodyPr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9A636EBB-DA77-0334-6186-34E60DA088EF}"/>
              </a:ext>
            </a:extLst>
          </p:cNvPr>
          <p:cNvSpPr/>
          <p:nvPr/>
        </p:nvSpPr>
        <p:spPr>
          <a:xfrm>
            <a:off x="804672" y="2891589"/>
            <a:ext cx="17373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RMR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3257CF88-B950-93A5-7A4E-8D63BD1C33C4}"/>
              </a:ext>
            </a:extLst>
          </p:cNvPr>
          <p:cNvSpPr/>
          <p:nvPr/>
        </p:nvSpPr>
        <p:spPr>
          <a:xfrm>
            <a:off x="850392" y="3531669"/>
            <a:ext cx="1645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 metabolism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B972A97-325D-E797-B23C-E2FA05D3A09D}"/>
              </a:ext>
            </a:extLst>
          </p:cNvPr>
          <p:cNvSpPr/>
          <p:nvPr/>
        </p:nvSpPr>
        <p:spPr>
          <a:xfrm>
            <a:off x="822960" y="4263189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~1,900 kcal</a:t>
            </a: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A97B3F21-146B-1A93-9CEB-EBFB452A795D}"/>
              </a:ext>
            </a:extLst>
          </p:cNvPr>
          <p:cNvSpPr/>
          <p:nvPr/>
        </p:nvSpPr>
        <p:spPr>
          <a:xfrm>
            <a:off x="2670048" y="3691689"/>
            <a:ext cx="256032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FA3BF117-D2F6-72D8-EC38-EF32F4F56420}"/>
              </a:ext>
            </a:extLst>
          </p:cNvPr>
          <p:cNvSpPr/>
          <p:nvPr/>
        </p:nvSpPr>
        <p:spPr>
          <a:xfrm>
            <a:off x="2971800" y="2662989"/>
            <a:ext cx="1965960" cy="2057400"/>
          </a:xfrm>
          <a:prstGeom prst="roundRect">
            <a:avLst>
              <a:gd name="adj" fmla="val 6512"/>
            </a:avLst>
          </a:prstGeom>
          <a:solidFill>
            <a:schemeClr val="accent2">
              <a:lumMod val="60000"/>
              <a:lumOff val="40000"/>
            </a:schemeClr>
          </a:solidFill>
          <a:ln w="1397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121D9050-7116-0A7C-F212-CF019C51180B}"/>
              </a:ext>
            </a:extLst>
          </p:cNvPr>
          <p:cNvSpPr/>
          <p:nvPr/>
        </p:nvSpPr>
        <p:spPr>
          <a:xfrm>
            <a:off x="3090672" y="2891589"/>
            <a:ext cx="17373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Daily movement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8D6F77A1-D623-B527-572A-9565024D0525}"/>
              </a:ext>
            </a:extLst>
          </p:cNvPr>
          <p:cNvSpPr/>
          <p:nvPr/>
        </p:nvSpPr>
        <p:spPr>
          <a:xfrm>
            <a:off x="3136392" y="3531669"/>
            <a:ext cx="1645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walking, setup, standing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B8B2C762-BD0A-B5C8-3D61-EB8C1349FC96}"/>
              </a:ext>
            </a:extLst>
          </p:cNvPr>
          <p:cNvSpPr/>
          <p:nvPr/>
        </p:nvSpPr>
        <p:spPr>
          <a:xfrm>
            <a:off x="3108960" y="4263189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05CB130C-B159-E3C6-1C8C-17ED54914FAE}"/>
              </a:ext>
            </a:extLst>
          </p:cNvPr>
          <p:cNvSpPr/>
          <p:nvPr/>
        </p:nvSpPr>
        <p:spPr>
          <a:xfrm>
            <a:off x="4956048" y="3691689"/>
            <a:ext cx="256032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D7C4999B-7038-36AE-68A2-CB348CD95E7A}"/>
              </a:ext>
            </a:extLst>
          </p:cNvPr>
          <p:cNvSpPr/>
          <p:nvPr/>
        </p:nvSpPr>
        <p:spPr>
          <a:xfrm>
            <a:off x="5257800" y="2662989"/>
            <a:ext cx="1965960" cy="2057400"/>
          </a:xfrm>
          <a:prstGeom prst="roundRect">
            <a:avLst>
              <a:gd name="adj" fmla="val 6512"/>
            </a:avLst>
          </a:prstGeom>
          <a:solidFill>
            <a:schemeClr val="accent2">
              <a:lumMod val="75000"/>
            </a:schemeClr>
          </a:solidFill>
          <a:ln w="1397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D562CABB-EDDA-61E7-70ED-A85A3E6C3C98}"/>
              </a:ext>
            </a:extLst>
          </p:cNvPr>
          <p:cNvSpPr/>
          <p:nvPr/>
        </p:nvSpPr>
        <p:spPr>
          <a:xfrm>
            <a:off x="5376672" y="2891589"/>
            <a:ext cx="17373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Warm-ups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4EFB5375-C313-C583-2201-574B86E213E6}"/>
              </a:ext>
            </a:extLst>
          </p:cNvPr>
          <p:cNvSpPr/>
          <p:nvPr/>
        </p:nvSpPr>
        <p:spPr>
          <a:xfrm>
            <a:off x="5422392" y="3531669"/>
            <a:ext cx="1645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mobility + general + sport specific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5B0CDDB7-EB37-6B52-C631-BB696A51DFBB}"/>
              </a:ext>
            </a:extLst>
          </p:cNvPr>
          <p:cNvSpPr/>
          <p:nvPr/>
        </p:nvSpPr>
        <p:spPr>
          <a:xfrm>
            <a:off x="5394960" y="4263189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31FACD97-D662-D008-8CD9-E86BA79F891B}"/>
              </a:ext>
            </a:extLst>
          </p:cNvPr>
          <p:cNvSpPr/>
          <p:nvPr/>
        </p:nvSpPr>
        <p:spPr>
          <a:xfrm>
            <a:off x="7242048" y="3691689"/>
            <a:ext cx="256032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7" name="Shape 18">
            <a:extLst>
              <a:ext uri="{FF2B5EF4-FFF2-40B4-BE49-F238E27FC236}">
                <a16:creationId xmlns:a16="http://schemas.microsoft.com/office/drawing/2014/main" id="{C95A8423-2FA2-F3F2-7BBD-4F4414A8D74F}"/>
              </a:ext>
            </a:extLst>
          </p:cNvPr>
          <p:cNvSpPr/>
          <p:nvPr/>
        </p:nvSpPr>
        <p:spPr>
          <a:xfrm>
            <a:off x="7543800" y="2662989"/>
            <a:ext cx="1965960" cy="2057400"/>
          </a:xfrm>
          <a:prstGeom prst="roundRect">
            <a:avLst>
              <a:gd name="adj" fmla="val 6512"/>
            </a:avLst>
          </a:prstGeom>
          <a:solidFill>
            <a:schemeClr val="accent2">
              <a:lumMod val="75000"/>
            </a:schemeClr>
          </a:solidFill>
          <a:ln w="1397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39" name="Text 19">
            <a:extLst>
              <a:ext uri="{FF2B5EF4-FFF2-40B4-BE49-F238E27FC236}">
                <a16:creationId xmlns:a16="http://schemas.microsoft.com/office/drawing/2014/main" id="{F4C12C4A-7BC7-C689-E612-0BCCB859FD0C}"/>
              </a:ext>
            </a:extLst>
          </p:cNvPr>
          <p:cNvSpPr/>
          <p:nvPr/>
        </p:nvSpPr>
        <p:spPr>
          <a:xfrm>
            <a:off x="7662672" y="2891589"/>
            <a:ext cx="17373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 play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41" name="Text 20">
            <a:extLst>
              <a:ext uri="{FF2B5EF4-FFF2-40B4-BE49-F238E27FC236}">
                <a16:creationId xmlns:a16="http://schemas.microsoft.com/office/drawing/2014/main" id="{4566EDA9-F0A1-D0C7-AD7A-604887649D49}"/>
              </a:ext>
            </a:extLst>
          </p:cNvPr>
          <p:cNvSpPr/>
          <p:nvPr/>
        </p:nvSpPr>
        <p:spPr>
          <a:xfrm>
            <a:off x="7708392" y="3531669"/>
            <a:ext cx="1645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groups + bracket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43" name="Text 21">
            <a:extLst>
              <a:ext uri="{FF2B5EF4-FFF2-40B4-BE49-F238E27FC236}">
                <a16:creationId xmlns:a16="http://schemas.microsoft.com/office/drawing/2014/main" id="{1451E4AA-8077-A5D9-1D90-9F71E05BB0EA}"/>
              </a:ext>
            </a:extLst>
          </p:cNvPr>
          <p:cNvSpPr/>
          <p:nvPr/>
        </p:nvSpPr>
        <p:spPr>
          <a:xfrm>
            <a:off x="7680960" y="4263189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45" name="Text 22">
            <a:extLst>
              <a:ext uri="{FF2B5EF4-FFF2-40B4-BE49-F238E27FC236}">
                <a16:creationId xmlns:a16="http://schemas.microsoft.com/office/drawing/2014/main" id="{D5A4C196-F94D-7CFE-12BE-51F2E93E3443}"/>
              </a:ext>
            </a:extLst>
          </p:cNvPr>
          <p:cNvSpPr/>
          <p:nvPr/>
        </p:nvSpPr>
        <p:spPr>
          <a:xfrm>
            <a:off x="9555480" y="3691689"/>
            <a:ext cx="256032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D3CCE95D-FADA-CE11-53A8-ED848679384A}"/>
              </a:ext>
            </a:extLst>
          </p:cNvPr>
          <p:cNvSpPr/>
          <p:nvPr/>
        </p:nvSpPr>
        <p:spPr>
          <a:xfrm>
            <a:off x="9811512" y="2674620"/>
            <a:ext cx="1965960" cy="2057400"/>
          </a:xfrm>
          <a:prstGeom prst="roundRect">
            <a:avLst>
              <a:gd name="adj" fmla="val 6512"/>
            </a:avLst>
          </a:prstGeom>
          <a:solidFill>
            <a:schemeClr val="accent6">
              <a:lumMod val="75000"/>
            </a:schemeClr>
          </a:solidFill>
          <a:ln w="1397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49" name="Text 24">
            <a:extLst>
              <a:ext uri="{FF2B5EF4-FFF2-40B4-BE49-F238E27FC236}">
                <a16:creationId xmlns:a16="http://schemas.microsoft.com/office/drawing/2014/main" id="{12549616-EBB9-DAEA-AC4A-A3AB90EAAF28}"/>
              </a:ext>
            </a:extLst>
          </p:cNvPr>
          <p:cNvSpPr/>
          <p:nvPr/>
        </p:nvSpPr>
        <p:spPr>
          <a:xfrm>
            <a:off x="9948672" y="2891589"/>
            <a:ext cx="17373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TEF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51" name="Text 25">
            <a:extLst>
              <a:ext uri="{FF2B5EF4-FFF2-40B4-BE49-F238E27FC236}">
                <a16:creationId xmlns:a16="http://schemas.microsoft.com/office/drawing/2014/main" id="{F5B89974-6CED-8937-EDE9-32D17B7099D0}"/>
              </a:ext>
            </a:extLst>
          </p:cNvPr>
          <p:cNvSpPr/>
          <p:nvPr/>
        </p:nvSpPr>
        <p:spPr>
          <a:xfrm>
            <a:off x="9994392" y="3531669"/>
            <a:ext cx="1645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processing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53" name="Text 26">
            <a:extLst>
              <a:ext uri="{FF2B5EF4-FFF2-40B4-BE49-F238E27FC236}">
                <a16:creationId xmlns:a16="http://schemas.microsoft.com/office/drawing/2014/main" id="{330C708F-9DE7-4C24-0257-97AC4A5D433D}"/>
              </a:ext>
            </a:extLst>
          </p:cNvPr>
          <p:cNvSpPr/>
          <p:nvPr/>
        </p:nvSpPr>
        <p:spPr>
          <a:xfrm>
            <a:off x="9966960" y="4263189"/>
            <a:ext cx="16916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~8–12% intake</a:t>
            </a:r>
            <a:endParaRPr lang="en-US" sz="12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058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E44B86-79B4-0D78-EF0D-E94A3F368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Using</a:t>
            </a:r>
            <a:r>
              <a:rPr lang="de-DE" dirty="0"/>
              <a:t> METs to </a:t>
            </a:r>
            <a:r>
              <a:rPr lang="de-DE" dirty="0" err="1"/>
              <a:t>calculate</a:t>
            </a:r>
            <a:r>
              <a:rPr lang="de-DE" dirty="0"/>
              <a:t> TEE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C368A4-85EA-F8A5-997F-78F23B017E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Sources:[10,11]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FAC8AD5-57C6-ECFA-7FCA-DC80FA23D2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04 </a:t>
            </a:r>
            <a:r>
              <a:rPr lang="de-DE" dirty="0" err="1"/>
              <a:t>Calculating</a:t>
            </a:r>
            <a:r>
              <a:rPr lang="de-DE" dirty="0"/>
              <a:t> TEE</a:t>
            </a:r>
          </a:p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A7A08D2-718C-0310-BE4F-A6BB5B2BF2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974" y="2341470"/>
            <a:ext cx="11399146" cy="3698221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	kcal/min = MET × 3.5 × </a:t>
            </a:r>
            <a:r>
              <a:rPr lang="de-DE" dirty="0" err="1"/>
              <a:t>body</a:t>
            </a:r>
            <a:r>
              <a:rPr lang="de-DE" dirty="0"/>
              <a:t> </a:t>
            </a:r>
            <a:r>
              <a:rPr lang="de-DE" dirty="0" err="1"/>
              <a:t>mass</a:t>
            </a:r>
            <a:r>
              <a:rPr lang="de-DE" dirty="0"/>
              <a:t>(kg) ÷ 200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6EEF153-3F4E-7495-12BF-1FB0E8E44509}"/>
              </a:ext>
            </a:extLst>
          </p:cNvPr>
          <p:cNvSpPr/>
          <p:nvPr/>
        </p:nvSpPr>
        <p:spPr>
          <a:xfrm>
            <a:off x="609974" y="3294743"/>
            <a:ext cx="237744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58606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727BACF-04FE-2C7B-D6DC-984913BA877B}"/>
              </a:ext>
            </a:extLst>
          </p:cNvPr>
          <p:cNvSpPr/>
          <p:nvPr/>
        </p:nvSpPr>
        <p:spPr>
          <a:xfrm>
            <a:off x="747134" y="3623927"/>
            <a:ext cx="2103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860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1–2 MET</a:t>
            </a:r>
            <a:endParaRPr lang="en-US" sz="20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4FD34B8E-2736-FD32-492E-61668804480E}"/>
              </a:ext>
            </a:extLst>
          </p:cNvPr>
          <p:cNvSpPr/>
          <p:nvPr/>
        </p:nvSpPr>
        <p:spPr>
          <a:xfrm>
            <a:off x="747134" y="4209143"/>
            <a:ext cx="210312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 / standing</a:t>
            </a:r>
            <a:endParaRPr lang="en-US" sz="1300" dirty="0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F3021831-DED9-4A34-92E6-E49BC5763AC9}"/>
              </a:ext>
            </a:extLst>
          </p:cNvPr>
          <p:cNvSpPr/>
          <p:nvPr/>
        </p:nvSpPr>
        <p:spPr>
          <a:xfrm>
            <a:off x="3444614" y="3294743"/>
            <a:ext cx="2377440" cy="1600200"/>
          </a:xfrm>
          <a:prstGeom prst="roundRect">
            <a:avLst>
              <a:gd name="adj" fmla="val 6857"/>
            </a:avLst>
          </a:prstGeom>
          <a:solidFill>
            <a:srgbClr val="E9F5F3"/>
          </a:solidFill>
          <a:ln w="1270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78FF1255-D1A7-9462-E5D9-4AA3799D6F63}"/>
              </a:ext>
            </a:extLst>
          </p:cNvPr>
          <p:cNvSpPr/>
          <p:nvPr/>
        </p:nvSpPr>
        <p:spPr>
          <a:xfrm>
            <a:off x="3581774" y="3623927"/>
            <a:ext cx="2103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3–4 MET</a:t>
            </a:r>
            <a:endParaRPr lang="en-US" sz="2000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ABE991EA-2EA5-81D5-F0DE-B498AB8EE2A4}"/>
              </a:ext>
            </a:extLst>
          </p:cNvPr>
          <p:cNvSpPr/>
          <p:nvPr/>
        </p:nvSpPr>
        <p:spPr>
          <a:xfrm>
            <a:off x="3581774" y="4209143"/>
            <a:ext cx="210312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walking / light warm-up</a:t>
            </a:r>
            <a:endParaRPr lang="en-US" sz="1300" dirty="0"/>
          </a:p>
        </p:txBody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B465A772-0576-FC30-0454-356234E9E34D}"/>
              </a:ext>
            </a:extLst>
          </p:cNvPr>
          <p:cNvSpPr/>
          <p:nvPr/>
        </p:nvSpPr>
        <p:spPr>
          <a:xfrm>
            <a:off x="6279254" y="3294743"/>
            <a:ext cx="2377440" cy="1600200"/>
          </a:xfrm>
          <a:prstGeom prst="roundRect">
            <a:avLst>
              <a:gd name="adj" fmla="val 6857"/>
            </a:avLst>
          </a:prstGeom>
          <a:solidFill>
            <a:srgbClr val="FFF4CF"/>
          </a:solidFill>
          <a:ln w="12700">
            <a:solidFill>
              <a:srgbClr val="F6C85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0C9E7EB4-2412-C7BD-7FDF-422B6D836E9C}"/>
              </a:ext>
            </a:extLst>
          </p:cNvPr>
          <p:cNvSpPr/>
          <p:nvPr/>
        </p:nvSpPr>
        <p:spPr>
          <a:xfrm>
            <a:off x="6416414" y="3623927"/>
            <a:ext cx="2103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B6C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5–7 MET</a:t>
            </a:r>
            <a:endParaRPr lang="en-US" sz="2000" dirty="0"/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6D8C3D34-CC72-E576-8360-057B0ED260DE}"/>
              </a:ext>
            </a:extLst>
          </p:cNvPr>
          <p:cNvSpPr/>
          <p:nvPr/>
        </p:nvSpPr>
        <p:spPr>
          <a:xfrm>
            <a:off x="6416414" y="4209143"/>
            <a:ext cx="210312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moderate-vigorous intermittent play</a:t>
            </a:r>
            <a:endParaRPr lang="en-US" sz="1300" dirty="0"/>
          </a:p>
        </p:txBody>
      </p:sp>
      <p:sp>
        <p:nvSpPr>
          <p:cNvPr id="25" name="Shape 14">
            <a:extLst>
              <a:ext uri="{FF2B5EF4-FFF2-40B4-BE49-F238E27FC236}">
                <a16:creationId xmlns:a16="http://schemas.microsoft.com/office/drawing/2014/main" id="{CD7283DD-92E1-4747-338D-9D855B113639}"/>
              </a:ext>
            </a:extLst>
          </p:cNvPr>
          <p:cNvSpPr/>
          <p:nvPr/>
        </p:nvSpPr>
        <p:spPr>
          <a:xfrm>
            <a:off x="9113894" y="3294743"/>
            <a:ext cx="2377440" cy="1600200"/>
          </a:xfrm>
          <a:prstGeom prst="roundRect">
            <a:avLst>
              <a:gd name="adj" fmla="val 6857"/>
            </a:avLst>
          </a:prstGeom>
          <a:solidFill>
            <a:srgbClr val="FDEBE5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84E76EAC-62AC-BFFD-CAD6-193A017DDCEB}"/>
              </a:ext>
            </a:extLst>
          </p:cNvPr>
          <p:cNvSpPr/>
          <p:nvPr/>
        </p:nvSpPr>
        <p:spPr>
          <a:xfrm>
            <a:off x="9251054" y="3623927"/>
            <a:ext cx="21031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76F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8+ MET</a:t>
            </a:r>
            <a:endParaRPr lang="en-US" sz="2000" dirty="0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70C09CE2-EEDB-59C8-3113-27D54B0630DA}"/>
              </a:ext>
            </a:extLst>
          </p:cNvPr>
          <p:cNvSpPr/>
          <p:nvPr/>
        </p:nvSpPr>
        <p:spPr>
          <a:xfrm>
            <a:off x="9251054" y="4209143"/>
            <a:ext cx="210312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hard repeated sprint phases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076661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76B2A5-9AFA-301C-9EF8-C664600B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What MET to </a:t>
            </a:r>
            <a:r>
              <a:rPr lang="de-DE" dirty="0" err="1"/>
              <a:t>use</a:t>
            </a:r>
            <a:r>
              <a:rPr lang="de-DE" dirty="0"/>
              <a:t> for Roundnet?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7A41A6-4428-9929-8D5A-B0CE30D769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Sources:[9,10]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3C5A8F-64ED-981B-501F-532742D97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04 </a:t>
            </a:r>
            <a:r>
              <a:rPr lang="de-DE" dirty="0" err="1"/>
              <a:t>Calculating</a:t>
            </a:r>
            <a:r>
              <a:rPr lang="de-DE" dirty="0"/>
              <a:t> TEE</a:t>
            </a:r>
          </a:p>
          <a:p>
            <a:endParaRPr lang="de-DE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00902D5-5EF1-F5B3-CD5B-A163C29EA76B}"/>
              </a:ext>
            </a:extLst>
          </p:cNvPr>
          <p:cNvSpPr/>
          <p:nvPr/>
        </p:nvSpPr>
        <p:spPr>
          <a:xfrm>
            <a:off x="609974" y="2097742"/>
            <a:ext cx="5897880" cy="621792"/>
          </a:xfrm>
          <a:prstGeom prst="roundRect">
            <a:avLst>
              <a:gd name="adj" fmla="val 11765"/>
            </a:avLst>
          </a:prstGeom>
          <a:solidFill>
            <a:srgbClr val="F2FAFA"/>
          </a:solidFill>
          <a:ln w="7620">
            <a:solidFill>
              <a:srgbClr val="DDE4E7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05DB656-3ECE-9EB3-6B4C-ADA36888E2BC}"/>
              </a:ext>
            </a:extLst>
          </p:cNvPr>
          <p:cNvSpPr/>
          <p:nvPr/>
        </p:nvSpPr>
        <p:spPr>
          <a:xfrm>
            <a:off x="801998" y="2207470"/>
            <a:ext cx="14630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Average HR</a:t>
            </a:r>
            <a:endParaRPr lang="en-US" sz="13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C8A5D2A4-1182-50A0-C098-1AAEA9F85A94}"/>
              </a:ext>
            </a:extLst>
          </p:cNvPr>
          <p:cNvSpPr/>
          <p:nvPr/>
        </p:nvSpPr>
        <p:spPr>
          <a:xfrm>
            <a:off x="2393054" y="2189182"/>
            <a:ext cx="182880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133.6 ± 9.4 bpm</a:t>
            </a:r>
            <a:endParaRPr lang="en-US" sz="1500" dirty="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1DE2B091-C248-3CCC-8048-7A2AD3720AD5}"/>
              </a:ext>
            </a:extLst>
          </p:cNvPr>
          <p:cNvSpPr/>
          <p:nvPr/>
        </p:nvSpPr>
        <p:spPr>
          <a:xfrm>
            <a:off x="4313294" y="2207470"/>
            <a:ext cx="18745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860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~70% HRmax</a:t>
            </a:r>
            <a:endParaRPr lang="en-US" sz="1200" dirty="0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AEFF01B8-D584-B27D-5A4F-5A631418CC92}"/>
              </a:ext>
            </a:extLst>
          </p:cNvPr>
          <p:cNvSpPr/>
          <p:nvPr/>
        </p:nvSpPr>
        <p:spPr>
          <a:xfrm>
            <a:off x="609974" y="2893270"/>
            <a:ext cx="589788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7620">
            <a:solidFill>
              <a:srgbClr val="DDE4E7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42F40746-B50F-C451-6CAD-2366A6E712A0}"/>
              </a:ext>
            </a:extLst>
          </p:cNvPr>
          <p:cNvSpPr/>
          <p:nvPr/>
        </p:nvSpPr>
        <p:spPr>
          <a:xfrm>
            <a:off x="801998" y="3002998"/>
            <a:ext cx="14630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Maximum HR</a:t>
            </a:r>
            <a:endParaRPr lang="en-US" sz="1300" dirty="0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0B8C8BF0-7A4C-9FA9-4463-7CE991D72793}"/>
              </a:ext>
            </a:extLst>
          </p:cNvPr>
          <p:cNvSpPr/>
          <p:nvPr/>
        </p:nvSpPr>
        <p:spPr>
          <a:xfrm>
            <a:off x="2393054" y="2984710"/>
            <a:ext cx="182880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159.7 ± 7.9 bpm</a:t>
            </a:r>
            <a:endParaRPr lang="en-US" sz="1500" dirty="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01B3B13D-CA15-6909-2217-E4CF06C13A0C}"/>
              </a:ext>
            </a:extLst>
          </p:cNvPr>
          <p:cNvSpPr/>
          <p:nvPr/>
        </p:nvSpPr>
        <p:spPr>
          <a:xfrm>
            <a:off x="4313294" y="3002998"/>
            <a:ext cx="18745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860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~84% HRmax</a:t>
            </a:r>
            <a:endParaRPr lang="en-US" sz="1200" dirty="0"/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DF7F5575-8320-C1FE-0945-4F188E7C3572}"/>
              </a:ext>
            </a:extLst>
          </p:cNvPr>
          <p:cNvSpPr/>
          <p:nvPr/>
        </p:nvSpPr>
        <p:spPr>
          <a:xfrm>
            <a:off x="609974" y="3688798"/>
            <a:ext cx="5897880" cy="621792"/>
          </a:xfrm>
          <a:prstGeom prst="roundRect">
            <a:avLst>
              <a:gd name="adj" fmla="val 11765"/>
            </a:avLst>
          </a:prstGeom>
          <a:solidFill>
            <a:srgbClr val="F2FAFA"/>
          </a:solidFill>
          <a:ln w="7620">
            <a:solidFill>
              <a:srgbClr val="DDE4E7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CE007412-D30C-0F92-BA86-CD51AE987612}"/>
              </a:ext>
            </a:extLst>
          </p:cNvPr>
          <p:cNvSpPr/>
          <p:nvPr/>
        </p:nvSpPr>
        <p:spPr>
          <a:xfrm>
            <a:off x="801998" y="3798526"/>
            <a:ext cx="14630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Lactate</a:t>
            </a:r>
            <a:endParaRPr lang="en-US" sz="1300" dirty="0"/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E4FE6DC6-E058-381A-4008-6B7C67974476}"/>
              </a:ext>
            </a:extLst>
          </p:cNvPr>
          <p:cNvSpPr/>
          <p:nvPr/>
        </p:nvSpPr>
        <p:spPr>
          <a:xfrm>
            <a:off x="2393054" y="3780238"/>
            <a:ext cx="182880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1.2 ± 0.2 mmol/L</a:t>
            </a:r>
            <a:endParaRPr lang="en-US" sz="1500" dirty="0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5A790DD9-54BA-F33A-E028-8B37D312681C}"/>
              </a:ext>
            </a:extLst>
          </p:cNvPr>
          <p:cNvSpPr/>
          <p:nvPr/>
        </p:nvSpPr>
        <p:spPr>
          <a:xfrm>
            <a:off x="4313294" y="3798526"/>
            <a:ext cx="18745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860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average glycolytic stress</a:t>
            </a:r>
            <a:endParaRPr lang="en-US" sz="1200" dirty="0"/>
          </a:p>
        </p:txBody>
      </p:sp>
      <p:sp>
        <p:nvSpPr>
          <p:cNvPr id="31" name="Shape 17">
            <a:extLst>
              <a:ext uri="{FF2B5EF4-FFF2-40B4-BE49-F238E27FC236}">
                <a16:creationId xmlns:a16="http://schemas.microsoft.com/office/drawing/2014/main" id="{11BF4E87-C2E9-CCF9-45B9-98D3ABC25AD3}"/>
              </a:ext>
            </a:extLst>
          </p:cNvPr>
          <p:cNvSpPr/>
          <p:nvPr/>
        </p:nvSpPr>
        <p:spPr>
          <a:xfrm>
            <a:off x="609974" y="4484326"/>
            <a:ext cx="589788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7620">
            <a:solidFill>
              <a:srgbClr val="DDE4E7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Text 18">
            <a:extLst>
              <a:ext uri="{FF2B5EF4-FFF2-40B4-BE49-F238E27FC236}">
                <a16:creationId xmlns:a16="http://schemas.microsoft.com/office/drawing/2014/main" id="{767F6852-71A7-101D-31AD-8CFB56F654AA}"/>
              </a:ext>
            </a:extLst>
          </p:cNvPr>
          <p:cNvSpPr/>
          <p:nvPr/>
        </p:nvSpPr>
        <p:spPr>
          <a:xfrm>
            <a:off x="801998" y="4594054"/>
            <a:ext cx="14630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duration</a:t>
            </a:r>
            <a:endParaRPr lang="en-US" sz="1300" dirty="0"/>
          </a:p>
        </p:txBody>
      </p:sp>
      <p:sp>
        <p:nvSpPr>
          <p:cNvPr id="35" name="Text 19">
            <a:extLst>
              <a:ext uri="{FF2B5EF4-FFF2-40B4-BE49-F238E27FC236}">
                <a16:creationId xmlns:a16="http://schemas.microsoft.com/office/drawing/2014/main" id="{AA7690DE-331B-C7A9-A797-CFCE5FD56623}"/>
              </a:ext>
            </a:extLst>
          </p:cNvPr>
          <p:cNvSpPr/>
          <p:nvPr/>
        </p:nvSpPr>
        <p:spPr>
          <a:xfrm>
            <a:off x="2393054" y="4575766"/>
            <a:ext cx="182880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3"/>
                </a:solidFill>
                <a:latin typeface="Aptos" pitchFamily="34" charset="0"/>
              </a:rPr>
              <a:t>≈ 15min</a:t>
            </a:r>
            <a:endParaRPr lang="en-US" sz="1500" dirty="0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6A13D94A-FF3C-C2E6-4A32-72A8BD413E9D}"/>
              </a:ext>
            </a:extLst>
          </p:cNvPr>
          <p:cNvSpPr/>
          <p:nvPr/>
        </p:nvSpPr>
        <p:spPr>
          <a:xfrm>
            <a:off x="4313294" y="4594054"/>
            <a:ext cx="18745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860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short, repeatable bouts</a:t>
            </a:r>
            <a:endParaRPr lang="en-US" sz="1200" dirty="0"/>
          </a:p>
        </p:txBody>
      </p:sp>
      <p:sp>
        <p:nvSpPr>
          <p:cNvPr id="39" name="Shape 21">
            <a:extLst>
              <a:ext uri="{FF2B5EF4-FFF2-40B4-BE49-F238E27FC236}">
                <a16:creationId xmlns:a16="http://schemas.microsoft.com/office/drawing/2014/main" id="{0428F239-B925-D37C-5636-C512528CF210}"/>
              </a:ext>
            </a:extLst>
          </p:cNvPr>
          <p:cNvSpPr/>
          <p:nvPr/>
        </p:nvSpPr>
        <p:spPr>
          <a:xfrm>
            <a:off x="609974" y="5279854"/>
            <a:ext cx="5897880" cy="621792"/>
          </a:xfrm>
          <a:prstGeom prst="roundRect">
            <a:avLst>
              <a:gd name="adj" fmla="val 11765"/>
            </a:avLst>
          </a:prstGeom>
          <a:solidFill>
            <a:srgbClr val="F2FAFA"/>
          </a:solidFill>
          <a:ln w="7620">
            <a:solidFill>
              <a:srgbClr val="DDE4E7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1" name="Text 22">
            <a:extLst>
              <a:ext uri="{FF2B5EF4-FFF2-40B4-BE49-F238E27FC236}">
                <a16:creationId xmlns:a16="http://schemas.microsoft.com/office/drawing/2014/main" id="{EF280240-0AE1-36B4-4598-88212681FF62}"/>
              </a:ext>
            </a:extLst>
          </p:cNvPr>
          <p:cNvSpPr/>
          <p:nvPr/>
        </p:nvSpPr>
        <p:spPr>
          <a:xfrm>
            <a:off x="801998" y="5389582"/>
            <a:ext cx="14630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Steps/min</a:t>
            </a:r>
            <a:endParaRPr lang="en-US" sz="1300" dirty="0"/>
          </a:p>
        </p:txBody>
      </p:sp>
      <p:sp>
        <p:nvSpPr>
          <p:cNvPr id="43" name="Text 23">
            <a:extLst>
              <a:ext uri="{FF2B5EF4-FFF2-40B4-BE49-F238E27FC236}">
                <a16:creationId xmlns:a16="http://schemas.microsoft.com/office/drawing/2014/main" id="{C7282274-DEF7-FC07-EDF8-1BCD59714229}"/>
              </a:ext>
            </a:extLst>
          </p:cNvPr>
          <p:cNvSpPr/>
          <p:nvPr/>
        </p:nvSpPr>
        <p:spPr>
          <a:xfrm>
            <a:off x="2393054" y="5371294"/>
            <a:ext cx="182880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73.1 ± 11.6</a:t>
            </a:r>
            <a:endParaRPr lang="en-US" sz="1500" dirty="0"/>
          </a:p>
        </p:txBody>
      </p:sp>
      <p:sp>
        <p:nvSpPr>
          <p:cNvPr id="45" name="Text 24">
            <a:extLst>
              <a:ext uri="{FF2B5EF4-FFF2-40B4-BE49-F238E27FC236}">
                <a16:creationId xmlns:a16="http://schemas.microsoft.com/office/drawing/2014/main" id="{3299CD00-4826-6099-BA8D-FCB8732EFBEA}"/>
              </a:ext>
            </a:extLst>
          </p:cNvPr>
          <p:cNvSpPr/>
          <p:nvPr/>
        </p:nvSpPr>
        <p:spPr>
          <a:xfrm>
            <a:off x="4313294" y="5389582"/>
            <a:ext cx="18745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860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continuous repositioning</a:t>
            </a:r>
            <a:endParaRPr lang="en-US" sz="1200" dirty="0"/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337A811D-A223-F510-D9FB-DC6F4FEDE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110" y="3231598"/>
            <a:ext cx="2389839" cy="1615580"/>
          </a:xfrm>
          <a:prstGeom prst="rect">
            <a:avLst/>
          </a:prstGeom>
        </p:spPr>
      </p:pic>
      <p:sp>
        <p:nvSpPr>
          <p:cNvPr id="50" name="Geschweifte Klammer rechts 49">
            <a:extLst>
              <a:ext uri="{FF2B5EF4-FFF2-40B4-BE49-F238E27FC236}">
                <a16:creationId xmlns:a16="http://schemas.microsoft.com/office/drawing/2014/main" id="{A390D68B-66D7-E733-E363-DF34836EF989}"/>
              </a:ext>
            </a:extLst>
          </p:cNvPr>
          <p:cNvSpPr/>
          <p:nvPr/>
        </p:nvSpPr>
        <p:spPr>
          <a:xfrm>
            <a:off x="7090934" y="2318199"/>
            <a:ext cx="1033791" cy="3355130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599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450E2-50A7-50E3-16C3-518496DD5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Working </a:t>
            </a:r>
            <a:r>
              <a:rPr lang="de-DE" dirty="0" err="1"/>
              <a:t>example</a:t>
            </a:r>
            <a:r>
              <a:rPr lang="de-DE" dirty="0"/>
              <a:t>: 75kg </a:t>
            </a:r>
            <a:r>
              <a:rPr lang="de-DE" dirty="0" err="1"/>
              <a:t>athlete</a:t>
            </a:r>
            <a:r>
              <a:rPr lang="de-DE" dirty="0"/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851A4F-8D28-1B73-91E8-FEF9A597F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Sources:[1,4,9-11]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87944D-3870-54CA-EAEE-359A388375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04 </a:t>
            </a:r>
            <a:r>
              <a:rPr lang="de-DE" dirty="0" err="1"/>
              <a:t>Calculating</a:t>
            </a:r>
            <a:r>
              <a:rPr lang="de-DE" dirty="0"/>
              <a:t> TEE</a:t>
            </a:r>
          </a:p>
          <a:p>
            <a:endParaRPr lang="de-DE" dirty="0"/>
          </a:p>
        </p:txBody>
      </p:sp>
      <p:sp>
        <p:nvSpPr>
          <p:cNvPr id="69" name="Shape 3">
            <a:extLst>
              <a:ext uri="{FF2B5EF4-FFF2-40B4-BE49-F238E27FC236}">
                <a16:creationId xmlns:a16="http://schemas.microsoft.com/office/drawing/2014/main" id="{B30B9288-771F-F37C-B1AD-115853120D03}"/>
              </a:ext>
            </a:extLst>
          </p:cNvPr>
          <p:cNvSpPr/>
          <p:nvPr/>
        </p:nvSpPr>
        <p:spPr>
          <a:xfrm>
            <a:off x="1066426" y="1898614"/>
            <a:ext cx="1417320" cy="438912"/>
          </a:xfrm>
          <a:prstGeom prst="rect">
            <a:avLst/>
          </a:prstGeom>
          <a:solidFill>
            <a:srgbClr val="0B1F33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1" name="Text 4">
            <a:extLst>
              <a:ext uri="{FF2B5EF4-FFF2-40B4-BE49-F238E27FC236}">
                <a16:creationId xmlns:a16="http://schemas.microsoft.com/office/drawing/2014/main" id="{932811B3-2C81-0E79-4C6D-BCDCC32AF020}"/>
              </a:ext>
            </a:extLst>
          </p:cNvPr>
          <p:cNvSpPr/>
          <p:nvPr/>
        </p:nvSpPr>
        <p:spPr>
          <a:xfrm>
            <a:off x="1121290" y="1971766"/>
            <a:ext cx="1307592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Block</a:t>
            </a:r>
            <a:endParaRPr lang="en-US" sz="1200" dirty="0"/>
          </a:p>
        </p:txBody>
      </p:sp>
      <p:sp>
        <p:nvSpPr>
          <p:cNvPr id="73" name="Shape 5">
            <a:extLst>
              <a:ext uri="{FF2B5EF4-FFF2-40B4-BE49-F238E27FC236}">
                <a16:creationId xmlns:a16="http://schemas.microsoft.com/office/drawing/2014/main" id="{E7D2C3FA-7B4C-F9B4-21B2-A494D2EAA562}"/>
              </a:ext>
            </a:extLst>
          </p:cNvPr>
          <p:cNvSpPr/>
          <p:nvPr/>
        </p:nvSpPr>
        <p:spPr>
          <a:xfrm>
            <a:off x="2483746" y="1898614"/>
            <a:ext cx="2743200" cy="438912"/>
          </a:xfrm>
          <a:prstGeom prst="rect">
            <a:avLst/>
          </a:prstGeom>
          <a:solidFill>
            <a:srgbClr val="0B1F33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5" name="Text 6">
            <a:extLst>
              <a:ext uri="{FF2B5EF4-FFF2-40B4-BE49-F238E27FC236}">
                <a16:creationId xmlns:a16="http://schemas.microsoft.com/office/drawing/2014/main" id="{93290F5B-8C92-A184-63A3-147FF8989D7B}"/>
              </a:ext>
            </a:extLst>
          </p:cNvPr>
          <p:cNvSpPr/>
          <p:nvPr/>
        </p:nvSpPr>
        <p:spPr>
          <a:xfrm>
            <a:off x="2538610" y="1971766"/>
            <a:ext cx="2633472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Assumption</a:t>
            </a:r>
            <a:endParaRPr lang="en-US" sz="1200" dirty="0"/>
          </a:p>
        </p:txBody>
      </p:sp>
      <p:sp>
        <p:nvSpPr>
          <p:cNvPr id="77" name="Shape 7">
            <a:extLst>
              <a:ext uri="{FF2B5EF4-FFF2-40B4-BE49-F238E27FC236}">
                <a16:creationId xmlns:a16="http://schemas.microsoft.com/office/drawing/2014/main" id="{5C5FC947-C8C4-3E54-8C46-2E0ADAC43863}"/>
              </a:ext>
            </a:extLst>
          </p:cNvPr>
          <p:cNvSpPr/>
          <p:nvPr/>
        </p:nvSpPr>
        <p:spPr>
          <a:xfrm>
            <a:off x="5226946" y="1898614"/>
            <a:ext cx="4160520" cy="438912"/>
          </a:xfrm>
          <a:prstGeom prst="rect">
            <a:avLst/>
          </a:prstGeom>
          <a:solidFill>
            <a:srgbClr val="0B1F33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9" name="Text 8">
            <a:extLst>
              <a:ext uri="{FF2B5EF4-FFF2-40B4-BE49-F238E27FC236}">
                <a16:creationId xmlns:a16="http://schemas.microsoft.com/office/drawing/2014/main" id="{9C7431AE-C42D-EBEE-2117-5A9D034AAA39}"/>
              </a:ext>
            </a:extLst>
          </p:cNvPr>
          <p:cNvSpPr/>
          <p:nvPr/>
        </p:nvSpPr>
        <p:spPr>
          <a:xfrm>
            <a:off x="5281810" y="1971766"/>
            <a:ext cx="4050792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Calculation</a:t>
            </a:r>
            <a:endParaRPr lang="en-US" sz="1200" dirty="0"/>
          </a:p>
        </p:txBody>
      </p:sp>
      <p:sp>
        <p:nvSpPr>
          <p:cNvPr id="81" name="Shape 9">
            <a:extLst>
              <a:ext uri="{FF2B5EF4-FFF2-40B4-BE49-F238E27FC236}">
                <a16:creationId xmlns:a16="http://schemas.microsoft.com/office/drawing/2014/main" id="{2E3991E5-29AB-D40F-8520-EB3B8910A291}"/>
              </a:ext>
            </a:extLst>
          </p:cNvPr>
          <p:cNvSpPr/>
          <p:nvPr/>
        </p:nvSpPr>
        <p:spPr>
          <a:xfrm>
            <a:off x="9387466" y="1898614"/>
            <a:ext cx="1143000" cy="438912"/>
          </a:xfrm>
          <a:prstGeom prst="rect">
            <a:avLst/>
          </a:prstGeom>
          <a:solidFill>
            <a:srgbClr val="0B1F33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3" name="Text 10">
            <a:extLst>
              <a:ext uri="{FF2B5EF4-FFF2-40B4-BE49-F238E27FC236}">
                <a16:creationId xmlns:a16="http://schemas.microsoft.com/office/drawing/2014/main" id="{4EA196D7-257A-79E1-ADF5-D5FC3AEEFBE8}"/>
              </a:ext>
            </a:extLst>
          </p:cNvPr>
          <p:cNvSpPr/>
          <p:nvPr/>
        </p:nvSpPr>
        <p:spPr>
          <a:xfrm>
            <a:off x="9442330" y="1971766"/>
            <a:ext cx="1033272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kcal</a:t>
            </a:r>
            <a:endParaRPr lang="en-US" sz="1200" dirty="0"/>
          </a:p>
        </p:txBody>
      </p:sp>
      <p:sp>
        <p:nvSpPr>
          <p:cNvPr id="85" name="Shape 11">
            <a:extLst>
              <a:ext uri="{FF2B5EF4-FFF2-40B4-BE49-F238E27FC236}">
                <a16:creationId xmlns:a16="http://schemas.microsoft.com/office/drawing/2014/main" id="{BFF519CA-DC53-3544-823F-885A0B5E8333}"/>
              </a:ext>
            </a:extLst>
          </p:cNvPr>
          <p:cNvSpPr/>
          <p:nvPr/>
        </p:nvSpPr>
        <p:spPr>
          <a:xfrm>
            <a:off x="1066426" y="2337526"/>
            <a:ext cx="1417320" cy="77724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7" name="Text 12">
            <a:extLst>
              <a:ext uri="{FF2B5EF4-FFF2-40B4-BE49-F238E27FC236}">
                <a16:creationId xmlns:a16="http://schemas.microsoft.com/office/drawing/2014/main" id="{12D9E064-01BF-E415-9314-59E1A84CC9B9}"/>
              </a:ext>
            </a:extLst>
          </p:cNvPr>
          <p:cNvSpPr/>
          <p:nvPr/>
        </p:nvSpPr>
        <p:spPr>
          <a:xfrm>
            <a:off x="1121290" y="2410678"/>
            <a:ext cx="130759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 play</a:t>
            </a:r>
            <a:endParaRPr lang="en-US" sz="1150" dirty="0"/>
          </a:p>
        </p:txBody>
      </p:sp>
      <p:sp>
        <p:nvSpPr>
          <p:cNvPr id="89" name="Shape 13">
            <a:extLst>
              <a:ext uri="{FF2B5EF4-FFF2-40B4-BE49-F238E27FC236}">
                <a16:creationId xmlns:a16="http://schemas.microsoft.com/office/drawing/2014/main" id="{A93C0388-24AC-34AE-ED75-E2BBB63F85D0}"/>
              </a:ext>
            </a:extLst>
          </p:cNvPr>
          <p:cNvSpPr/>
          <p:nvPr/>
        </p:nvSpPr>
        <p:spPr>
          <a:xfrm>
            <a:off x="2483746" y="2337526"/>
            <a:ext cx="2743200" cy="77724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1" name="Text 14">
            <a:extLst>
              <a:ext uri="{FF2B5EF4-FFF2-40B4-BE49-F238E27FC236}">
                <a16:creationId xmlns:a16="http://schemas.microsoft.com/office/drawing/2014/main" id="{03EFB7DC-FF02-30CD-E0AC-5F4E52018918}"/>
              </a:ext>
            </a:extLst>
          </p:cNvPr>
          <p:cNvSpPr/>
          <p:nvPr/>
        </p:nvSpPr>
        <p:spPr>
          <a:xfrm>
            <a:off x="2538610" y="2410678"/>
            <a:ext cx="263347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14*15min = 210min @ 6 MET</a:t>
            </a:r>
            <a:endParaRPr lang="en-US" sz="1150" dirty="0"/>
          </a:p>
        </p:txBody>
      </p:sp>
      <p:sp>
        <p:nvSpPr>
          <p:cNvPr id="93" name="Shape 15">
            <a:extLst>
              <a:ext uri="{FF2B5EF4-FFF2-40B4-BE49-F238E27FC236}">
                <a16:creationId xmlns:a16="http://schemas.microsoft.com/office/drawing/2014/main" id="{2A5CD7B9-8970-6535-2A0B-291506815E4C}"/>
              </a:ext>
            </a:extLst>
          </p:cNvPr>
          <p:cNvSpPr/>
          <p:nvPr/>
        </p:nvSpPr>
        <p:spPr>
          <a:xfrm>
            <a:off x="5226946" y="2337526"/>
            <a:ext cx="4160520" cy="77724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5" name="Text 16">
            <a:extLst>
              <a:ext uri="{FF2B5EF4-FFF2-40B4-BE49-F238E27FC236}">
                <a16:creationId xmlns:a16="http://schemas.microsoft.com/office/drawing/2014/main" id="{A7275D5D-C003-80BB-1922-A5FA2F3D1E5E}"/>
              </a:ext>
            </a:extLst>
          </p:cNvPr>
          <p:cNvSpPr/>
          <p:nvPr/>
        </p:nvSpPr>
        <p:spPr>
          <a:xfrm>
            <a:off x="5281810" y="2410678"/>
            <a:ext cx="405079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(6-1) × 3.5 × 75 ÷ 200 × 210</a:t>
            </a:r>
            <a:endParaRPr lang="en-US" sz="1150" dirty="0"/>
          </a:p>
        </p:txBody>
      </p:sp>
      <p:sp>
        <p:nvSpPr>
          <p:cNvPr id="97" name="Shape 17">
            <a:extLst>
              <a:ext uri="{FF2B5EF4-FFF2-40B4-BE49-F238E27FC236}">
                <a16:creationId xmlns:a16="http://schemas.microsoft.com/office/drawing/2014/main" id="{4DBE1ADF-758D-12FA-472C-2A156C82EF09}"/>
              </a:ext>
            </a:extLst>
          </p:cNvPr>
          <p:cNvSpPr/>
          <p:nvPr/>
        </p:nvSpPr>
        <p:spPr>
          <a:xfrm>
            <a:off x="9387466" y="2337526"/>
            <a:ext cx="1143000" cy="77724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9" name="Text 18">
            <a:extLst>
              <a:ext uri="{FF2B5EF4-FFF2-40B4-BE49-F238E27FC236}">
                <a16:creationId xmlns:a16="http://schemas.microsoft.com/office/drawing/2014/main" id="{120245DE-0AAB-044B-55EC-A13B93760ED6}"/>
              </a:ext>
            </a:extLst>
          </p:cNvPr>
          <p:cNvSpPr/>
          <p:nvPr/>
        </p:nvSpPr>
        <p:spPr>
          <a:xfrm>
            <a:off x="9442330" y="2410678"/>
            <a:ext cx="103327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1378</a:t>
            </a:r>
            <a:endParaRPr lang="en-US" sz="1150" dirty="0"/>
          </a:p>
        </p:txBody>
      </p:sp>
      <p:sp>
        <p:nvSpPr>
          <p:cNvPr id="101" name="Shape 19">
            <a:extLst>
              <a:ext uri="{FF2B5EF4-FFF2-40B4-BE49-F238E27FC236}">
                <a16:creationId xmlns:a16="http://schemas.microsoft.com/office/drawing/2014/main" id="{B87C4199-223B-9A93-2645-0F13320D1046}"/>
              </a:ext>
            </a:extLst>
          </p:cNvPr>
          <p:cNvSpPr/>
          <p:nvPr/>
        </p:nvSpPr>
        <p:spPr>
          <a:xfrm>
            <a:off x="1066426" y="3114766"/>
            <a:ext cx="1417320" cy="777240"/>
          </a:xfrm>
          <a:prstGeom prst="rect">
            <a:avLst/>
          </a:prstGeom>
          <a:solidFill>
            <a:srgbClr val="F0F6F6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3" name="Text 20">
            <a:extLst>
              <a:ext uri="{FF2B5EF4-FFF2-40B4-BE49-F238E27FC236}">
                <a16:creationId xmlns:a16="http://schemas.microsoft.com/office/drawing/2014/main" id="{0B02AEB4-BEB1-3B6E-F7AF-6AB9556557C5}"/>
              </a:ext>
            </a:extLst>
          </p:cNvPr>
          <p:cNvSpPr/>
          <p:nvPr/>
        </p:nvSpPr>
        <p:spPr>
          <a:xfrm>
            <a:off x="1121290" y="3187918"/>
            <a:ext cx="130759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Warm-ups</a:t>
            </a:r>
            <a:endParaRPr lang="en-US" sz="1150" dirty="0"/>
          </a:p>
        </p:txBody>
      </p:sp>
      <p:sp>
        <p:nvSpPr>
          <p:cNvPr id="105" name="Shape 21">
            <a:extLst>
              <a:ext uri="{FF2B5EF4-FFF2-40B4-BE49-F238E27FC236}">
                <a16:creationId xmlns:a16="http://schemas.microsoft.com/office/drawing/2014/main" id="{A10F2FB2-0EFD-D8A5-5133-1579067E579F}"/>
              </a:ext>
            </a:extLst>
          </p:cNvPr>
          <p:cNvSpPr/>
          <p:nvPr/>
        </p:nvSpPr>
        <p:spPr>
          <a:xfrm>
            <a:off x="2483746" y="3114766"/>
            <a:ext cx="2743200" cy="777240"/>
          </a:xfrm>
          <a:prstGeom prst="rect">
            <a:avLst/>
          </a:prstGeom>
          <a:solidFill>
            <a:srgbClr val="F0F6F6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7" name="Text 22">
            <a:extLst>
              <a:ext uri="{FF2B5EF4-FFF2-40B4-BE49-F238E27FC236}">
                <a16:creationId xmlns:a16="http://schemas.microsoft.com/office/drawing/2014/main" id="{690C2C7F-36C2-0E3C-3698-C1AA10600FBF}"/>
              </a:ext>
            </a:extLst>
          </p:cNvPr>
          <p:cNvSpPr/>
          <p:nvPr/>
        </p:nvSpPr>
        <p:spPr>
          <a:xfrm>
            <a:off x="2538610" y="3187918"/>
            <a:ext cx="263347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 min @ 4 MET</a:t>
            </a:r>
            <a:endParaRPr lang="en-US" sz="1150" dirty="0"/>
          </a:p>
        </p:txBody>
      </p:sp>
      <p:sp>
        <p:nvSpPr>
          <p:cNvPr id="109" name="Shape 23">
            <a:extLst>
              <a:ext uri="{FF2B5EF4-FFF2-40B4-BE49-F238E27FC236}">
                <a16:creationId xmlns:a16="http://schemas.microsoft.com/office/drawing/2014/main" id="{FB670DC9-30FE-CD37-B7D9-2F7F0DCC22F3}"/>
              </a:ext>
            </a:extLst>
          </p:cNvPr>
          <p:cNvSpPr/>
          <p:nvPr/>
        </p:nvSpPr>
        <p:spPr>
          <a:xfrm>
            <a:off x="5226946" y="3114766"/>
            <a:ext cx="4160520" cy="777240"/>
          </a:xfrm>
          <a:prstGeom prst="rect">
            <a:avLst/>
          </a:prstGeom>
          <a:solidFill>
            <a:srgbClr val="F0F6F6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1" name="Text 24">
            <a:extLst>
              <a:ext uri="{FF2B5EF4-FFF2-40B4-BE49-F238E27FC236}">
                <a16:creationId xmlns:a16="http://schemas.microsoft.com/office/drawing/2014/main" id="{F54C83BA-002C-8191-ADEB-C07398243938}"/>
              </a:ext>
            </a:extLst>
          </p:cNvPr>
          <p:cNvSpPr/>
          <p:nvPr/>
        </p:nvSpPr>
        <p:spPr>
          <a:xfrm>
            <a:off x="5281810" y="3187918"/>
            <a:ext cx="405079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(4-1) × 3.5 × 75 ÷ 200 × 45</a:t>
            </a:r>
            <a:endParaRPr lang="en-US" sz="1150" dirty="0"/>
          </a:p>
        </p:txBody>
      </p:sp>
      <p:sp>
        <p:nvSpPr>
          <p:cNvPr id="113" name="Shape 25">
            <a:extLst>
              <a:ext uri="{FF2B5EF4-FFF2-40B4-BE49-F238E27FC236}">
                <a16:creationId xmlns:a16="http://schemas.microsoft.com/office/drawing/2014/main" id="{6B444E04-B913-2FCA-B943-A3E32284B9D3}"/>
              </a:ext>
            </a:extLst>
          </p:cNvPr>
          <p:cNvSpPr/>
          <p:nvPr/>
        </p:nvSpPr>
        <p:spPr>
          <a:xfrm>
            <a:off x="9387466" y="3114766"/>
            <a:ext cx="1143000" cy="777240"/>
          </a:xfrm>
          <a:prstGeom prst="rect">
            <a:avLst/>
          </a:prstGeom>
          <a:solidFill>
            <a:srgbClr val="F0F6F6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5" name="Text 26">
            <a:extLst>
              <a:ext uri="{FF2B5EF4-FFF2-40B4-BE49-F238E27FC236}">
                <a16:creationId xmlns:a16="http://schemas.microsoft.com/office/drawing/2014/main" id="{859B95C4-FC3D-49F9-4A9B-5048B9F1A262}"/>
              </a:ext>
            </a:extLst>
          </p:cNvPr>
          <p:cNvSpPr/>
          <p:nvPr/>
        </p:nvSpPr>
        <p:spPr>
          <a:xfrm>
            <a:off x="9442330" y="3187918"/>
            <a:ext cx="103327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177</a:t>
            </a:r>
            <a:endParaRPr lang="en-US" sz="1150" dirty="0"/>
          </a:p>
        </p:txBody>
      </p:sp>
      <p:sp>
        <p:nvSpPr>
          <p:cNvPr id="117" name="Shape 27">
            <a:extLst>
              <a:ext uri="{FF2B5EF4-FFF2-40B4-BE49-F238E27FC236}">
                <a16:creationId xmlns:a16="http://schemas.microsoft.com/office/drawing/2014/main" id="{BC89FEFF-6161-FE8A-32D6-E11244B44408}"/>
              </a:ext>
            </a:extLst>
          </p:cNvPr>
          <p:cNvSpPr/>
          <p:nvPr/>
        </p:nvSpPr>
        <p:spPr>
          <a:xfrm>
            <a:off x="1066426" y="3892006"/>
            <a:ext cx="1417320" cy="77724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9" name="Text 28">
            <a:extLst>
              <a:ext uri="{FF2B5EF4-FFF2-40B4-BE49-F238E27FC236}">
                <a16:creationId xmlns:a16="http://schemas.microsoft.com/office/drawing/2014/main" id="{8CD4535F-6F99-7C23-1D43-E112C658BF3C}"/>
              </a:ext>
            </a:extLst>
          </p:cNvPr>
          <p:cNvSpPr/>
          <p:nvPr/>
        </p:nvSpPr>
        <p:spPr>
          <a:xfrm>
            <a:off x="1121290" y="3965158"/>
            <a:ext cx="130759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Walking/standing</a:t>
            </a:r>
            <a:endParaRPr lang="en-US" sz="1150" dirty="0"/>
          </a:p>
        </p:txBody>
      </p:sp>
      <p:sp>
        <p:nvSpPr>
          <p:cNvPr id="121" name="Shape 29">
            <a:extLst>
              <a:ext uri="{FF2B5EF4-FFF2-40B4-BE49-F238E27FC236}">
                <a16:creationId xmlns:a16="http://schemas.microsoft.com/office/drawing/2014/main" id="{D3C1A008-D9AB-CC91-8E2B-14B698284D24}"/>
              </a:ext>
            </a:extLst>
          </p:cNvPr>
          <p:cNvSpPr/>
          <p:nvPr/>
        </p:nvSpPr>
        <p:spPr>
          <a:xfrm>
            <a:off x="2483746" y="3892006"/>
            <a:ext cx="2743200" cy="77724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3" name="Text 30">
            <a:extLst>
              <a:ext uri="{FF2B5EF4-FFF2-40B4-BE49-F238E27FC236}">
                <a16:creationId xmlns:a16="http://schemas.microsoft.com/office/drawing/2014/main" id="{400685DE-0EE0-FD8A-3252-7B7F34F5457D}"/>
              </a:ext>
            </a:extLst>
          </p:cNvPr>
          <p:cNvSpPr/>
          <p:nvPr/>
        </p:nvSpPr>
        <p:spPr>
          <a:xfrm>
            <a:off x="2538610" y="3965158"/>
            <a:ext cx="263347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240 min @ 1.6 MET</a:t>
            </a:r>
            <a:endParaRPr lang="en-US" sz="1150" dirty="0"/>
          </a:p>
        </p:txBody>
      </p:sp>
      <p:sp>
        <p:nvSpPr>
          <p:cNvPr id="125" name="Shape 31">
            <a:extLst>
              <a:ext uri="{FF2B5EF4-FFF2-40B4-BE49-F238E27FC236}">
                <a16:creationId xmlns:a16="http://schemas.microsoft.com/office/drawing/2014/main" id="{CDD2BA33-2433-8D5E-B28D-D8400BBC26B3}"/>
              </a:ext>
            </a:extLst>
          </p:cNvPr>
          <p:cNvSpPr/>
          <p:nvPr/>
        </p:nvSpPr>
        <p:spPr>
          <a:xfrm>
            <a:off x="5226946" y="3892006"/>
            <a:ext cx="4160520" cy="77724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7" name="Text 32">
            <a:extLst>
              <a:ext uri="{FF2B5EF4-FFF2-40B4-BE49-F238E27FC236}">
                <a16:creationId xmlns:a16="http://schemas.microsoft.com/office/drawing/2014/main" id="{B4B3EF4A-2936-C912-B7FF-05046607EC60}"/>
              </a:ext>
            </a:extLst>
          </p:cNvPr>
          <p:cNvSpPr/>
          <p:nvPr/>
        </p:nvSpPr>
        <p:spPr>
          <a:xfrm>
            <a:off x="5281810" y="3965158"/>
            <a:ext cx="405079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(1.6-1) × 3.5 × 75 ÷ 200 × 240</a:t>
            </a:r>
            <a:endParaRPr lang="en-US" sz="1150" dirty="0"/>
          </a:p>
        </p:txBody>
      </p:sp>
      <p:sp>
        <p:nvSpPr>
          <p:cNvPr id="129" name="Shape 33">
            <a:extLst>
              <a:ext uri="{FF2B5EF4-FFF2-40B4-BE49-F238E27FC236}">
                <a16:creationId xmlns:a16="http://schemas.microsoft.com/office/drawing/2014/main" id="{082D36F8-1DC0-B647-02D4-02271A0E4759}"/>
              </a:ext>
            </a:extLst>
          </p:cNvPr>
          <p:cNvSpPr/>
          <p:nvPr/>
        </p:nvSpPr>
        <p:spPr>
          <a:xfrm>
            <a:off x="9387466" y="3892006"/>
            <a:ext cx="1143000" cy="77724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1" name="Text 34">
            <a:extLst>
              <a:ext uri="{FF2B5EF4-FFF2-40B4-BE49-F238E27FC236}">
                <a16:creationId xmlns:a16="http://schemas.microsoft.com/office/drawing/2014/main" id="{C9C5F278-42E9-8C63-42A9-F088B70D974E}"/>
              </a:ext>
            </a:extLst>
          </p:cNvPr>
          <p:cNvSpPr/>
          <p:nvPr/>
        </p:nvSpPr>
        <p:spPr>
          <a:xfrm>
            <a:off x="9442330" y="3965158"/>
            <a:ext cx="103327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189</a:t>
            </a:r>
            <a:endParaRPr lang="en-US" sz="1150" dirty="0"/>
          </a:p>
        </p:txBody>
      </p:sp>
      <p:sp>
        <p:nvSpPr>
          <p:cNvPr id="133" name="Shape 35">
            <a:extLst>
              <a:ext uri="{FF2B5EF4-FFF2-40B4-BE49-F238E27FC236}">
                <a16:creationId xmlns:a16="http://schemas.microsoft.com/office/drawing/2014/main" id="{ABBB8404-83A0-F5C0-EF30-B17CDE32F020}"/>
              </a:ext>
            </a:extLst>
          </p:cNvPr>
          <p:cNvSpPr/>
          <p:nvPr/>
        </p:nvSpPr>
        <p:spPr>
          <a:xfrm>
            <a:off x="1066426" y="4669246"/>
            <a:ext cx="1417320" cy="777240"/>
          </a:xfrm>
          <a:prstGeom prst="rect">
            <a:avLst/>
          </a:prstGeom>
          <a:solidFill>
            <a:srgbClr val="F0F6F6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5" name="Text 36">
            <a:extLst>
              <a:ext uri="{FF2B5EF4-FFF2-40B4-BE49-F238E27FC236}">
                <a16:creationId xmlns:a16="http://schemas.microsoft.com/office/drawing/2014/main" id="{D25F7072-A51E-8FE9-856D-7C2140B50A94}"/>
              </a:ext>
            </a:extLst>
          </p:cNvPr>
          <p:cNvSpPr/>
          <p:nvPr/>
        </p:nvSpPr>
        <p:spPr>
          <a:xfrm>
            <a:off x="1121290" y="4742398"/>
            <a:ext cx="130759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 RMR</a:t>
            </a:r>
            <a:endParaRPr lang="en-US" sz="1150" dirty="0"/>
          </a:p>
        </p:txBody>
      </p:sp>
      <p:sp>
        <p:nvSpPr>
          <p:cNvPr id="137" name="Shape 37">
            <a:extLst>
              <a:ext uri="{FF2B5EF4-FFF2-40B4-BE49-F238E27FC236}">
                <a16:creationId xmlns:a16="http://schemas.microsoft.com/office/drawing/2014/main" id="{5C77A5A8-4FB7-814B-BB3A-A7661D8E4028}"/>
              </a:ext>
            </a:extLst>
          </p:cNvPr>
          <p:cNvSpPr/>
          <p:nvPr/>
        </p:nvSpPr>
        <p:spPr>
          <a:xfrm>
            <a:off x="2483746" y="4669246"/>
            <a:ext cx="2743200" cy="777240"/>
          </a:xfrm>
          <a:prstGeom prst="rect">
            <a:avLst/>
          </a:prstGeom>
          <a:solidFill>
            <a:srgbClr val="F0F6F6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9" name="Text 38">
            <a:extLst>
              <a:ext uri="{FF2B5EF4-FFF2-40B4-BE49-F238E27FC236}">
                <a16:creationId xmlns:a16="http://schemas.microsoft.com/office/drawing/2014/main" id="{16BE7405-DA61-DEA8-4857-391704BD94B3}"/>
              </a:ext>
            </a:extLst>
          </p:cNvPr>
          <p:cNvSpPr/>
          <p:nvPr/>
        </p:nvSpPr>
        <p:spPr>
          <a:xfrm>
            <a:off x="2538610" y="4742398"/>
            <a:ext cx="263347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 baseline</a:t>
            </a:r>
            <a:endParaRPr lang="en-US" sz="1150" dirty="0"/>
          </a:p>
        </p:txBody>
      </p:sp>
      <p:sp>
        <p:nvSpPr>
          <p:cNvPr id="141" name="Shape 39">
            <a:extLst>
              <a:ext uri="{FF2B5EF4-FFF2-40B4-BE49-F238E27FC236}">
                <a16:creationId xmlns:a16="http://schemas.microsoft.com/office/drawing/2014/main" id="{7CBEE79A-6278-9DE6-1AC4-C3649556D0F2}"/>
              </a:ext>
            </a:extLst>
          </p:cNvPr>
          <p:cNvSpPr/>
          <p:nvPr/>
        </p:nvSpPr>
        <p:spPr>
          <a:xfrm>
            <a:off x="5226946" y="4669246"/>
            <a:ext cx="4160520" cy="777240"/>
          </a:xfrm>
          <a:prstGeom prst="rect">
            <a:avLst/>
          </a:prstGeom>
          <a:solidFill>
            <a:srgbClr val="F0F6F6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3" name="Text 40">
            <a:extLst>
              <a:ext uri="{FF2B5EF4-FFF2-40B4-BE49-F238E27FC236}">
                <a16:creationId xmlns:a16="http://schemas.microsoft.com/office/drawing/2014/main" id="{038B498B-E6F8-8AE3-549A-4A24B6FFE214}"/>
              </a:ext>
            </a:extLst>
          </p:cNvPr>
          <p:cNvSpPr/>
          <p:nvPr/>
        </p:nvSpPr>
        <p:spPr>
          <a:xfrm>
            <a:off x="5281810" y="4742398"/>
            <a:ext cx="405079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~1,900 × tournament-day fraction</a:t>
            </a:r>
            <a:endParaRPr lang="en-US" sz="1150" dirty="0"/>
          </a:p>
        </p:txBody>
      </p:sp>
      <p:sp>
        <p:nvSpPr>
          <p:cNvPr id="145" name="Shape 41">
            <a:extLst>
              <a:ext uri="{FF2B5EF4-FFF2-40B4-BE49-F238E27FC236}">
                <a16:creationId xmlns:a16="http://schemas.microsoft.com/office/drawing/2014/main" id="{5E5CCE9A-8CD5-8D2A-9748-B249EBFB0144}"/>
              </a:ext>
            </a:extLst>
          </p:cNvPr>
          <p:cNvSpPr/>
          <p:nvPr/>
        </p:nvSpPr>
        <p:spPr>
          <a:xfrm>
            <a:off x="9387466" y="4669246"/>
            <a:ext cx="1143000" cy="777240"/>
          </a:xfrm>
          <a:prstGeom prst="rect">
            <a:avLst/>
          </a:prstGeom>
          <a:solidFill>
            <a:srgbClr val="F0F6F6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7" name="Text 42">
            <a:extLst>
              <a:ext uri="{FF2B5EF4-FFF2-40B4-BE49-F238E27FC236}">
                <a16:creationId xmlns:a16="http://schemas.microsoft.com/office/drawing/2014/main" id="{99CF64F6-8099-14C7-C833-7AC43F290D1E}"/>
              </a:ext>
            </a:extLst>
          </p:cNvPr>
          <p:cNvSpPr/>
          <p:nvPr/>
        </p:nvSpPr>
        <p:spPr>
          <a:xfrm>
            <a:off x="9442330" y="4742398"/>
            <a:ext cx="1033272" cy="6675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~1700–2100</a:t>
            </a:r>
            <a:endParaRPr lang="en-US" sz="1150" dirty="0"/>
          </a:p>
        </p:txBody>
      </p:sp>
      <p:sp>
        <p:nvSpPr>
          <p:cNvPr id="149" name="Shape 43">
            <a:extLst>
              <a:ext uri="{FF2B5EF4-FFF2-40B4-BE49-F238E27FC236}">
                <a16:creationId xmlns:a16="http://schemas.microsoft.com/office/drawing/2014/main" id="{81D26B09-D57F-7EC8-F8B7-C0531474F72C}"/>
              </a:ext>
            </a:extLst>
          </p:cNvPr>
          <p:cNvSpPr/>
          <p:nvPr/>
        </p:nvSpPr>
        <p:spPr>
          <a:xfrm>
            <a:off x="1780642" y="5581488"/>
            <a:ext cx="8229600" cy="566928"/>
          </a:xfrm>
          <a:prstGeom prst="roundRect">
            <a:avLst>
              <a:gd name="adj" fmla="val 19355"/>
            </a:avLst>
          </a:prstGeom>
          <a:solidFill>
            <a:srgbClr val="0B1F33"/>
          </a:solidFill>
          <a:ln w="12700">
            <a:solidFill>
              <a:srgbClr val="0B1F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1" name="Text 44">
            <a:extLst>
              <a:ext uri="{FF2B5EF4-FFF2-40B4-BE49-F238E27FC236}">
                <a16:creationId xmlns:a16="http://schemas.microsoft.com/office/drawing/2014/main" id="{679AEDE7-B184-2DC0-343C-8BB39BB30BA7}"/>
              </a:ext>
            </a:extLst>
          </p:cNvPr>
          <p:cNvSpPr/>
          <p:nvPr/>
        </p:nvSpPr>
        <p:spPr>
          <a:xfrm>
            <a:off x="1917802" y="5718648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Result: roughly 3500 – 3900 kcal for the day. Adding 10% TEF means a total of  roughly </a:t>
            </a:r>
            <a:r>
              <a:rPr lang="en-US" sz="1600" b="1" u="sng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4000</a:t>
            </a: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kcal. 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19153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B1C800-7CDA-F284-4466-A99FBEC46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Fueling</a:t>
            </a:r>
            <a:r>
              <a:rPr lang="de-DE" dirty="0"/>
              <a:t> your Body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E6AE38-F246-C14B-3525-18AE7184C1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Sources:[1-3]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0B774B-B9F6-1DAC-393B-C879D4624E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05 How to Fuel</a:t>
            </a: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2ED49FE2-B275-C36C-F89A-373BB2771CC0}"/>
              </a:ext>
            </a:extLst>
          </p:cNvPr>
          <p:cNvSpPr/>
          <p:nvPr/>
        </p:nvSpPr>
        <p:spPr>
          <a:xfrm>
            <a:off x="1751029" y="4068283"/>
            <a:ext cx="2368484" cy="197673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16F6C21C-FB8D-A946-7335-C80F6D511D9E}"/>
              </a:ext>
            </a:extLst>
          </p:cNvPr>
          <p:cNvSpPr/>
          <p:nvPr/>
        </p:nvSpPr>
        <p:spPr>
          <a:xfrm>
            <a:off x="1952197" y="4182342"/>
            <a:ext cx="2097800" cy="19767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Protein</a:t>
            </a:r>
            <a:endParaRPr lang="en-US" sz="180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4B4394E6-C2CC-BB9B-0E47-B0B6C932526A}"/>
              </a:ext>
            </a:extLst>
          </p:cNvPr>
          <p:cNvSpPr/>
          <p:nvPr/>
        </p:nvSpPr>
        <p:spPr>
          <a:xfrm>
            <a:off x="1952197" y="4409573"/>
            <a:ext cx="2097800" cy="148914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Aim for regular protein doses across the day; a post-tournament meal or snack supports repair and satiety.</a:t>
            </a:r>
            <a:endParaRPr lang="en-US" sz="1400" dirty="0"/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12ED7411-EA35-BD68-8272-4926A9BA43FF}"/>
              </a:ext>
            </a:extLst>
          </p:cNvPr>
          <p:cNvSpPr/>
          <p:nvPr/>
        </p:nvSpPr>
        <p:spPr>
          <a:xfrm>
            <a:off x="8072487" y="4068283"/>
            <a:ext cx="2368484" cy="197673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21BE9275-C596-D347-CDF4-17C90ED377B0}"/>
              </a:ext>
            </a:extLst>
          </p:cNvPr>
          <p:cNvSpPr/>
          <p:nvPr/>
        </p:nvSpPr>
        <p:spPr>
          <a:xfrm>
            <a:off x="8273655" y="4182342"/>
            <a:ext cx="2097800" cy="19767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4A2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Fat</a:t>
            </a:r>
            <a:endParaRPr lang="en-US" sz="18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3D3BC868-E625-EE59-0646-07CF1C9F0405}"/>
              </a:ext>
            </a:extLst>
          </p:cNvPr>
          <p:cNvSpPr/>
          <p:nvPr/>
        </p:nvSpPr>
        <p:spPr>
          <a:xfrm>
            <a:off x="8273655" y="4409573"/>
            <a:ext cx="2097800" cy="148914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Needed for health and energy, but large high-fat meals close to play can slow gastric emptying and feel heavy.</a:t>
            </a:r>
            <a:endParaRPr lang="en-US" sz="1400" dirty="0"/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1F1ED492-BFDD-45D7-8EBD-C33C7004B36E}"/>
              </a:ext>
            </a:extLst>
          </p:cNvPr>
          <p:cNvSpPr/>
          <p:nvPr/>
        </p:nvSpPr>
        <p:spPr>
          <a:xfrm>
            <a:off x="4911758" y="2094644"/>
            <a:ext cx="2368484" cy="197673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B53FCAFC-B4C9-843D-AAB1-EF40F3C9C2A8}"/>
              </a:ext>
            </a:extLst>
          </p:cNvPr>
          <p:cNvSpPr/>
          <p:nvPr/>
        </p:nvSpPr>
        <p:spPr>
          <a:xfrm>
            <a:off x="5243723" y="2211801"/>
            <a:ext cx="2097800" cy="19767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Carbohydrates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DB986AC0-FD81-7E33-213F-D964187A148A}"/>
              </a:ext>
            </a:extLst>
          </p:cNvPr>
          <p:cNvSpPr/>
          <p:nvPr/>
        </p:nvSpPr>
        <p:spPr>
          <a:xfrm>
            <a:off x="5047100" y="2463790"/>
            <a:ext cx="2097800" cy="148914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B1F24"/>
                </a:solidFill>
                <a:latin typeface="Aptos" pitchFamily="34" charset="0"/>
              </a:rPr>
              <a:t>Carbs are our main source of energy during activity. Make sure to eat enough carbs the day before a tournament and during breaks on tournament day.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44059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43BCCB-74DE-9651-2592-B91AD23BD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Carbohydrates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253A42-BB06-B1F4-182F-0A68427B1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Sources[1-3,12]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A598D6-0BFF-45C4-259D-A65E00E225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06 </a:t>
            </a:r>
            <a:r>
              <a:rPr lang="de-DE" dirty="0" err="1"/>
              <a:t>Carbohydrates</a:t>
            </a:r>
            <a:endParaRPr lang="de-DE" dirty="0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7B4DE8BA-0B4D-462B-EA37-D592309FC453}"/>
              </a:ext>
            </a:extLst>
          </p:cNvPr>
          <p:cNvSpPr/>
          <p:nvPr/>
        </p:nvSpPr>
        <p:spPr>
          <a:xfrm>
            <a:off x="929266" y="2113755"/>
            <a:ext cx="2331720" cy="402336"/>
          </a:xfrm>
          <a:prstGeom prst="rect">
            <a:avLst/>
          </a:prstGeom>
          <a:solidFill>
            <a:srgbClr val="0B1F33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85C5F1D-525E-3365-1D0D-F5E392106E45}"/>
              </a:ext>
            </a:extLst>
          </p:cNvPr>
          <p:cNvSpPr/>
          <p:nvPr/>
        </p:nvSpPr>
        <p:spPr>
          <a:xfrm>
            <a:off x="1002418" y="2177763"/>
            <a:ext cx="2185416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Timing</a:t>
            </a:r>
            <a:endParaRPr lang="en-US" sz="125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DAA79594-E817-714A-CE39-5187B288E34B}"/>
              </a:ext>
            </a:extLst>
          </p:cNvPr>
          <p:cNvSpPr/>
          <p:nvPr/>
        </p:nvSpPr>
        <p:spPr>
          <a:xfrm>
            <a:off x="3260986" y="2113755"/>
            <a:ext cx="3246120" cy="402336"/>
          </a:xfrm>
          <a:prstGeom prst="rect">
            <a:avLst/>
          </a:prstGeom>
          <a:solidFill>
            <a:srgbClr val="0B1F33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D9F6020D-AA14-DED3-CFCD-7408669E7515}"/>
              </a:ext>
            </a:extLst>
          </p:cNvPr>
          <p:cNvSpPr/>
          <p:nvPr/>
        </p:nvSpPr>
        <p:spPr>
          <a:xfrm>
            <a:off x="3334138" y="2177763"/>
            <a:ext cx="3099816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</a:t>
            </a:r>
            <a:endParaRPr lang="en-US" sz="1250" dirty="0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4505A408-AB46-2F0A-CB88-9905FAA7A9F3}"/>
              </a:ext>
            </a:extLst>
          </p:cNvPr>
          <p:cNvSpPr/>
          <p:nvPr/>
        </p:nvSpPr>
        <p:spPr>
          <a:xfrm>
            <a:off x="6507106" y="2113755"/>
            <a:ext cx="5074920" cy="402336"/>
          </a:xfrm>
          <a:prstGeom prst="rect">
            <a:avLst/>
          </a:prstGeom>
          <a:solidFill>
            <a:srgbClr val="0B1F33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AB4C301C-4F20-38E8-2F9D-5E91B168CB87}"/>
              </a:ext>
            </a:extLst>
          </p:cNvPr>
          <p:cNvSpPr/>
          <p:nvPr/>
        </p:nvSpPr>
        <p:spPr>
          <a:xfrm>
            <a:off x="6580258" y="2159475"/>
            <a:ext cx="4928616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Roundnet translation</a:t>
            </a:r>
            <a:endParaRPr lang="en-US" sz="1250" dirty="0"/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3BB5782C-8628-CB38-3447-ED0B04E63D5B}"/>
              </a:ext>
            </a:extLst>
          </p:cNvPr>
          <p:cNvSpPr/>
          <p:nvPr/>
        </p:nvSpPr>
        <p:spPr>
          <a:xfrm>
            <a:off x="929266" y="2516091"/>
            <a:ext cx="2331720" cy="941832"/>
          </a:xfrm>
          <a:prstGeom prst="rect">
            <a:avLst/>
          </a:prstGeom>
          <a:solidFill>
            <a:srgbClr val="FFFFFF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7AEE770B-4EA2-F22F-BE1E-01D1AD1543F1}"/>
              </a:ext>
            </a:extLst>
          </p:cNvPr>
          <p:cNvSpPr/>
          <p:nvPr/>
        </p:nvSpPr>
        <p:spPr>
          <a:xfrm>
            <a:off x="1002418" y="2580099"/>
            <a:ext cx="21854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 before / high-load blocks</a:t>
            </a:r>
            <a:endParaRPr lang="en-US" sz="1180" dirty="0"/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4AE7C8A2-A3A9-56FC-D870-17FA01C3EEAC}"/>
              </a:ext>
            </a:extLst>
          </p:cNvPr>
          <p:cNvSpPr/>
          <p:nvPr/>
        </p:nvSpPr>
        <p:spPr>
          <a:xfrm>
            <a:off x="3260986" y="2516091"/>
            <a:ext cx="3246120" cy="941832"/>
          </a:xfrm>
          <a:prstGeom prst="rect">
            <a:avLst/>
          </a:prstGeom>
          <a:solidFill>
            <a:srgbClr val="FFFFFF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F60F7C7A-00C8-CABA-C844-FC2C2D4666D3}"/>
              </a:ext>
            </a:extLst>
          </p:cNvPr>
          <p:cNvSpPr/>
          <p:nvPr/>
        </p:nvSpPr>
        <p:spPr>
          <a:xfrm>
            <a:off x="3334138" y="2580099"/>
            <a:ext cx="30998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b="1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~5–7 g/kg/day for moderate-to-heavy training; more if very high volume</a:t>
            </a:r>
            <a:endParaRPr lang="en-US" sz="1180" dirty="0"/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9A2E8599-62FB-FF49-5F13-C704C66447C1}"/>
              </a:ext>
            </a:extLst>
          </p:cNvPr>
          <p:cNvSpPr/>
          <p:nvPr/>
        </p:nvSpPr>
        <p:spPr>
          <a:xfrm>
            <a:off x="6507106" y="2516091"/>
            <a:ext cx="5074920" cy="941832"/>
          </a:xfrm>
          <a:prstGeom prst="rect">
            <a:avLst/>
          </a:prstGeom>
          <a:solidFill>
            <a:srgbClr val="FFFFFF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B9C1E671-3683-DA3F-7068-B513CD99C1F5}"/>
              </a:ext>
            </a:extLst>
          </p:cNvPr>
          <p:cNvSpPr/>
          <p:nvPr/>
        </p:nvSpPr>
        <p:spPr>
          <a:xfrm>
            <a:off x="6580258" y="2580099"/>
            <a:ext cx="49286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normal meals with carbohydrate at every meal</a:t>
            </a:r>
            <a:endParaRPr lang="en-US" sz="1180" dirty="0"/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24ED0E95-C8D0-535D-F966-8F38312053A1}"/>
              </a:ext>
            </a:extLst>
          </p:cNvPr>
          <p:cNvSpPr/>
          <p:nvPr/>
        </p:nvSpPr>
        <p:spPr>
          <a:xfrm>
            <a:off x="929266" y="3457923"/>
            <a:ext cx="2331720" cy="941832"/>
          </a:xfrm>
          <a:prstGeom prst="rect">
            <a:avLst/>
          </a:prstGeom>
          <a:solidFill>
            <a:srgbClr val="F0F8F8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B3440AA3-7F7E-3522-32C4-2CCFF30CE187}"/>
              </a:ext>
            </a:extLst>
          </p:cNvPr>
          <p:cNvSpPr/>
          <p:nvPr/>
        </p:nvSpPr>
        <p:spPr>
          <a:xfrm>
            <a:off x="1002418" y="3521931"/>
            <a:ext cx="21854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1–4 h before</a:t>
            </a:r>
            <a:endParaRPr lang="en-US" sz="1180" dirty="0"/>
          </a:p>
        </p:txBody>
      </p:sp>
      <p:sp>
        <p:nvSpPr>
          <p:cNvPr id="35" name="Shape 17">
            <a:extLst>
              <a:ext uri="{FF2B5EF4-FFF2-40B4-BE49-F238E27FC236}">
                <a16:creationId xmlns:a16="http://schemas.microsoft.com/office/drawing/2014/main" id="{A6A5F24A-B9ED-49F8-8A53-F3C864BFD171}"/>
              </a:ext>
            </a:extLst>
          </p:cNvPr>
          <p:cNvSpPr/>
          <p:nvPr/>
        </p:nvSpPr>
        <p:spPr>
          <a:xfrm>
            <a:off x="3260986" y="3457923"/>
            <a:ext cx="3246120" cy="941832"/>
          </a:xfrm>
          <a:prstGeom prst="rect">
            <a:avLst/>
          </a:prstGeom>
          <a:solidFill>
            <a:srgbClr val="F0F8F8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7" name="Text 18">
            <a:extLst>
              <a:ext uri="{FF2B5EF4-FFF2-40B4-BE49-F238E27FC236}">
                <a16:creationId xmlns:a16="http://schemas.microsoft.com/office/drawing/2014/main" id="{061C40A0-8986-0238-9B7D-9B6E09B7FCA1}"/>
              </a:ext>
            </a:extLst>
          </p:cNvPr>
          <p:cNvSpPr/>
          <p:nvPr/>
        </p:nvSpPr>
        <p:spPr>
          <a:xfrm>
            <a:off x="3334138" y="3521931"/>
            <a:ext cx="30998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b="1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~1–4 g/kg depending on time and tolerance</a:t>
            </a:r>
            <a:endParaRPr lang="en-US" sz="1180" dirty="0"/>
          </a:p>
        </p:txBody>
      </p:sp>
      <p:sp>
        <p:nvSpPr>
          <p:cNvPr id="39" name="Shape 19">
            <a:extLst>
              <a:ext uri="{FF2B5EF4-FFF2-40B4-BE49-F238E27FC236}">
                <a16:creationId xmlns:a16="http://schemas.microsoft.com/office/drawing/2014/main" id="{8E86E0F1-82B1-ED9F-68F3-2BF8CB9A8097}"/>
              </a:ext>
            </a:extLst>
          </p:cNvPr>
          <p:cNvSpPr/>
          <p:nvPr/>
        </p:nvSpPr>
        <p:spPr>
          <a:xfrm>
            <a:off x="6507106" y="3457923"/>
            <a:ext cx="5074920" cy="941832"/>
          </a:xfrm>
          <a:prstGeom prst="rect">
            <a:avLst/>
          </a:prstGeom>
          <a:solidFill>
            <a:srgbClr val="F0F8F8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1" name="Text 20">
            <a:extLst>
              <a:ext uri="{FF2B5EF4-FFF2-40B4-BE49-F238E27FC236}">
                <a16:creationId xmlns:a16="http://schemas.microsoft.com/office/drawing/2014/main" id="{590AFBF6-4D49-916E-E294-0462057A3C1A}"/>
              </a:ext>
            </a:extLst>
          </p:cNvPr>
          <p:cNvSpPr/>
          <p:nvPr/>
        </p:nvSpPr>
        <p:spPr>
          <a:xfrm>
            <a:off x="6580258" y="3521931"/>
            <a:ext cx="49286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breakfast/lunch: rice, oats, bread, fruit, low-fiber options</a:t>
            </a:r>
            <a:endParaRPr lang="en-US" sz="1180" dirty="0"/>
          </a:p>
        </p:txBody>
      </p:sp>
      <p:sp>
        <p:nvSpPr>
          <p:cNvPr id="43" name="Shape 21">
            <a:extLst>
              <a:ext uri="{FF2B5EF4-FFF2-40B4-BE49-F238E27FC236}">
                <a16:creationId xmlns:a16="http://schemas.microsoft.com/office/drawing/2014/main" id="{A73737C8-E56A-211A-AB25-B1355EDB1739}"/>
              </a:ext>
            </a:extLst>
          </p:cNvPr>
          <p:cNvSpPr/>
          <p:nvPr/>
        </p:nvSpPr>
        <p:spPr>
          <a:xfrm>
            <a:off x="929266" y="4399755"/>
            <a:ext cx="2331720" cy="941832"/>
          </a:xfrm>
          <a:prstGeom prst="rect">
            <a:avLst/>
          </a:prstGeom>
          <a:solidFill>
            <a:srgbClr val="FFFFFF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5" name="Text 22">
            <a:extLst>
              <a:ext uri="{FF2B5EF4-FFF2-40B4-BE49-F238E27FC236}">
                <a16:creationId xmlns:a16="http://schemas.microsoft.com/office/drawing/2014/main" id="{E8F611AE-E606-E94B-09A5-9EDDF592673C}"/>
              </a:ext>
            </a:extLst>
          </p:cNvPr>
          <p:cNvSpPr/>
          <p:nvPr/>
        </p:nvSpPr>
        <p:spPr>
          <a:xfrm>
            <a:off x="1002418" y="4463763"/>
            <a:ext cx="21854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During long brakes</a:t>
            </a:r>
            <a:endParaRPr lang="en-US" sz="1180" dirty="0"/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60E9565D-7D2C-B1AC-040B-95D3CB08E34A}"/>
              </a:ext>
            </a:extLst>
          </p:cNvPr>
          <p:cNvSpPr/>
          <p:nvPr/>
        </p:nvSpPr>
        <p:spPr>
          <a:xfrm>
            <a:off x="3260986" y="4399755"/>
            <a:ext cx="3246120" cy="941832"/>
          </a:xfrm>
          <a:prstGeom prst="rect">
            <a:avLst/>
          </a:prstGeom>
          <a:solidFill>
            <a:srgbClr val="FFFFFF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9" name="Text 24">
            <a:extLst>
              <a:ext uri="{FF2B5EF4-FFF2-40B4-BE49-F238E27FC236}">
                <a16:creationId xmlns:a16="http://schemas.microsoft.com/office/drawing/2014/main" id="{65606419-9F1A-3488-1807-FE2603C07D32}"/>
              </a:ext>
            </a:extLst>
          </p:cNvPr>
          <p:cNvSpPr/>
          <p:nvPr/>
        </p:nvSpPr>
        <p:spPr>
          <a:xfrm>
            <a:off x="3334138" y="4463763"/>
            <a:ext cx="30998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b="1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~30–60 g/h when repeated play exceeds ~60–90 min</a:t>
            </a:r>
            <a:endParaRPr lang="en-US" sz="1180" dirty="0"/>
          </a:p>
        </p:txBody>
      </p:sp>
      <p:sp>
        <p:nvSpPr>
          <p:cNvPr id="51" name="Shape 25">
            <a:extLst>
              <a:ext uri="{FF2B5EF4-FFF2-40B4-BE49-F238E27FC236}">
                <a16:creationId xmlns:a16="http://schemas.microsoft.com/office/drawing/2014/main" id="{EB8C1ACD-2A1E-1A85-3480-F267DADAB0F6}"/>
              </a:ext>
            </a:extLst>
          </p:cNvPr>
          <p:cNvSpPr/>
          <p:nvPr/>
        </p:nvSpPr>
        <p:spPr>
          <a:xfrm>
            <a:off x="6507106" y="4399755"/>
            <a:ext cx="5074920" cy="941832"/>
          </a:xfrm>
          <a:prstGeom prst="rect">
            <a:avLst/>
          </a:prstGeom>
          <a:solidFill>
            <a:srgbClr val="FFFFFF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3" name="Text 26">
            <a:extLst>
              <a:ext uri="{FF2B5EF4-FFF2-40B4-BE49-F238E27FC236}">
                <a16:creationId xmlns:a16="http://schemas.microsoft.com/office/drawing/2014/main" id="{3EC27DF0-C40D-428B-D6E5-E08CA27E3316}"/>
              </a:ext>
            </a:extLst>
          </p:cNvPr>
          <p:cNvSpPr/>
          <p:nvPr/>
        </p:nvSpPr>
        <p:spPr>
          <a:xfrm>
            <a:off x="6580258" y="4463763"/>
            <a:ext cx="49286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sports drink, banana, chews, gels, rice cakes, pretzels</a:t>
            </a:r>
            <a:endParaRPr lang="en-US" sz="1180" dirty="0"/>
          </a:p>
        </p:txBody>
      </p:sp>
      <p:sp>
        <p:nvSpPr>
          <p:cNvPr id="55" name="Shape 27">
            <a:extLst>
              <a:ext uri="{FF2B5EF4-FFF2-40B4-BE49-F238E27FC236}">
                <a16:creationId xmlns:a16="http://schemas.microsoft.com/office/drawing/2014/main" id="{CC7B7F3D-752C-BDB4-B204-72603F91EC92}"/>
              </a:ext>
            </a:extLst>
          </p:cNvPr>
          <p:cNvSpPr/>
          <p:nvPr/>
        </p:nvSpPr>
        <p:spPr>
          <a:xfrm>
            <a:off x="929266" y="5332443"/>
            <a:ext cx="2331720" cy="950976"/>
          </a:xfrm>
          <a:prstGeom prst="rect">
            <a:avLst/>
          </a:prstGeom>
          <a:solidFill>
            <a:srgbClr val="F0F8F8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7" name="Text 28">
            <a:extLst>
              <a:ext uri="{FF2B5EF4-FFF2-40B4-BE49-F238E27FC236}">
                <a16:creationId xmlns:a16="http://schemas.microsoft.com/office/drawing/2014/main" id="{9EC94E05-78A9-3E1C-F660-5C54A508E235}"/>
              </a:ext>
            </a:extLst>
          </p:cNvPr>
          <p:cNvSpPr/>
          <p:nvPr/>
        </p:nvSpPr>
        <p:spPr>
          <a:xfrm>
            <a:off x="1002418" y="5405595"/>
            <a:ext cx="21854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1B1F24"/>
                </a:solidFill>
                <a:latin typeface="Aptos" pitchFamily="34" charset="0"/>
              </a:rPr>
              <a:t>Over the tournament day</a:t>
            </a:r>
          </a:p>
        </p:txBody>
      </p:sp>
      <p:sp>
        <p:nvSpPr>
          <p:cNvPr id="59" name="Shape 29">
            <a:extLst>
              <a:ext uri="{FF2B5EF4-FFF2-40B4-BE49-F238E27FC236}">
                <a16:creationId xmlns:a16="http://schemas.microsoft.com/office/drawing/2014/main" id="{B61E5C89-82A1-AE79-0E53-91046DC7C453}"/>
              </a:ext>
            </a:extLst>
          </p:cNvPr>
          <p:cNvSpPr/>
          <p:nvPr/>
        </p:nvSpPr>
        <p:spPr>
          <a:xfrm>
            <a:off x="3260986" y="5341587"/>
            <a:ext cx="3246120" cy="941832"/>
          </a:xfrm>
          <a:prstGeom prst="rect">
            <a:avLst/>
          </a:prstGeom>
          <a:solidFill>
            <a:srgbClr val="F0F8F8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1" name="Text 30">
            <a:extLst>
              <a:ext uri="{FF2B5EF4-FFF2-40B4-BE49-F238E27FC236}">
                <a16:creationId xmlns:a16="http://schemas.microsoft.com/office/drawing/2014/main" id="{2B0D5006-32A0-39C0-4AB2-0236C4BCF0E1}"/>
              </a:ext>
            </a:extLst>
          </p:cNvPr>
          <p:cNvSpPr/>
          <p:nvPr/>
        </p:nvSpPr>
        <p:spPr>
          <a:xfrm>
            <a:off x="3334138" y="5405595"/>
            <a:ext cx="30998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endParaRPr lang="en-US" sz="1180" b="1" dirty="0">
              <a:solidFill>
                <a:srgbClr val="1B1F24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l">
              <a:buNone/>
            </a:pPr>
            <a:r>
              <a:rPr lang="en-US" sz="1180" b="1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65% Carbs of total kcal</a:t>
            </a:r>
          </a:p>
          <a:p>
            <a:pPr marL="0" indent="0" algn="l">
              <a:buNone/>
            </a:pPr>
            <a:endParaRPr lang="en-US" sz="1180" dirty="0"/>
          </a:p>
        </p:txBody>
      </p:sp>
      <p:sp>
        <p:nvSpPr>
          <p:cNvPr id="63" name="Shape 31">
            <a:extLst>
              <a:ext uri="{FF2B5EF4-FFF2-40B4-BE49-F238E27FC236}">
                <a16:creationId xmlns:a16="http://schemas.microsoft.com/office/drawing/2014/main" id="{D5677B52-99EE-B739-D4E0-58A35B740AC4}"/>
              </a:ext>
            </a:extLst>
          </p:cNvPr>
          <p:cNvSpPr/>
          <p:nvPr/>
        </p:nvSpPr>
        <p:spPr>
          <a:xfrm>
            <a:off x="6507106" y="5341587"/>
            <a:ext cx="5074920" cy="941832"/>
          </a:xfrm>
          <a:prstGeom prst="rect">
            <a:avLst/>
          </a:prstGeom>
          <a:solidFill>
            <a:srgbClr val="F0F8F8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5" name="Text 32">
            <a:extLst>
              <a:ext uri="{FF2B5EF4-FFF2-40B4-BE49-F238E27FC236}">
                <a16:creationId xmlns:a16="http://schemas.microsoft.com/office/drawing/2014/main" id="{3AAE0992-F82A-C11F-3156-18E6F513AB00}"/>
              </a:ext>
            </a:extLst>
          </p:cNvPr>
          <p:cNvSpPr/>
          <p:nvPr/>
        </p:nvSpPr>
        <p:spPr>
          <a:xfrm>
            <a:off x="6580258" y="5405595"/>
            <a:ext cx="4928616" cy="850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meal within 1–2 h; snack sooner if appetite is low</a:t>
            </a:r>
            <a:endParaRPr lang="en-US" sz="1180" dirty="0"/>
          </a:p>
        </p:txBody>
      </p:sp>
    </p:spTree>
    <p:extLst>
      <p:ext uri="{BB962C8B-B14F-4D97-AF65-F5344CB8AC3E}">
        <p14:creationId xmlns:p14="http://schemas.microsoft.com/office/powerpoint/2010/main" val="211999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3" grpId="0" animBg="1"/>
      <p:bldP spid="55" grpId="0" animBg="1"/>
      <p:bldP spid="57" grpId="0" animBg="1"/>
      <p:bldP spid="59" grpId="0" animBg="1"/>
      <p:bldP spid="61" grpId="0" animBg="1"/>
      <p:bldP spid="63" grpId="0" animBg="1"/>
      <p:bldP spid="6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B49D6748-3F72-FE24-0098-9ED552081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 descr="Name your favorite Snack (in gr) with ~20gr of carbs">
            <a:extLst>
              <a:ext uri="{FF2B5EF4-FFF2-40B4-BE49-F238E27FC236}">
                <a16:creationId xmlns:a16="http://schemas.microsoft.com/office/drawing/2014/main" id="{3EC4C951-B5CD-4FC6-A6C0-D495183061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Name your favorite Snack (in gr) with ~20gr of carbs</a:t>
            </a:r>
            <a:endParaRPr lang="de-DE" sz="4000" b="1">
              <a:solidFill>
                <a:srgbClr val="000000"/>
              </a:solidFill>
            </a:endParaRPr>
          </a:p>
        </p:txBody>
      </p:sp>
      <p:sp>
        <p:nvSpPr>
          <p:cNvPr id="4" name="Rechteck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74138AF0-F277-AC38-82D9-A725F2714945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  <a:endParaRPr lang="de-DE" sz="2600">
              <a:solidFill>
                <a:srgbClr val="FFFFFF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E2F7FFC-E75A-4921-492C-C6F75329B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8961396B-C67C-F759-8A47-C5EF230F52FE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de-DE" sz="2200">
              <a:solidFill>
                <a:srgbClr val="198038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56CA7F2-7043-9006-6445-EA38DF691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2632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9EE31AFD-B06E-E88D-2A02-9F47955F1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 descr="Name your favorite Snack (in gr) with ~40gr of carbs">
            <a:extLst>
              <a:ext uri="{FF2B5EF4-FFF2-40B4-BE49-F238E27FC236}">
                <a16:creationId xmlns:a16="http://schemas.microsoft.com/office/drawing/2014/main" id="{CE85BD29-1D98-87D8-6B8F-D4F54F7D89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Name your favorite Snack (in gr) with ~40gr of carbs</a:t>
            </a:r>
            <a:endParaRPr lang="de-DE" sz="4000" b="1">
              <a:solidFill>
                <a:srgbClr val="000000"/>
              </a:solidFill>
            </a:endParaRPr>
          </a:p>
        </p:txBody>
      </p:sp>
      <p:sp>
        <p:nvSpPr>
          <p:cNvPr id="4" name="Rechteck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A629DBE1-48BA-CAFC-0888-14D846E2119E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  <a:endParaRPr lang="de-DE" sz="2600">
              <a:solidFill>
                <a:srgbClr val="FFFFFF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1CCCE59-09E6-CED0-3610-6BB28816C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36479147-29CE-629B-2331-B4C4FFA632C2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de-DE" sz="2200">
              <a:solidFill>
                <a:srgbClr val="198038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8BCC277-6F8C-6961-05D1-13238D9B2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5570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B485CD-6C80-8DAA-1CC0-677B643B9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 err="1"/>
              <a:t>Fueling</a:t>
            </a:r>
            <a:r>
              <a:rPr lang="de-DE" sz="3600" dirty="0"/>
              <a:t> </a:t>
            </a:r>
            <a:r>
              <a:rPr lang="de-DE" sz="3600" dirty="0" err="1"/>
              <a:t>timeline</a:t>
            </a:r>
            <a:r>
              <a:rPr lang="de-DE" sz="3600" dirty="0"/>
              <a:t> – don‘t </a:t>
            </a:r>
            <a:r>
              <a:rPr lang="de-DE" sz="3600" dirty="0" err="1"/>
              <a:t>mess</a:t>
            </a:r>
            <a:r>
              <a:rPr lang="de-DE" sz="3600" dirty="0"/>
              <a:t> </a:t>
            </a:r>
            <a:r>
              <a:rPr lang="de-DE" sz="3600" dirty="0" err="1"/>
              <a:t>up</a:t>
            </a:r>
            <a:r>
              <a:rPr lang="de-DE" sz="3600" dirty="0"/>
              <a:t> before the </a:t>
            </a:r>
            <a:r>
              <a:rPr lang="de-DE" sz="3600" dirty="0" err="1"/>
              <a:t>first</a:t>
            </a:r>
            <a:r>
              <a:rPr lang="de-DE" sz="3600" dirty="0"/>
              <a:t> </a:t>
            </a:r>
            <a:r>
              <a:rPr lang="de-DE" sz="3600" dirty="0" err="1"/>
              <a:t>serve</a:t>
            </a:r>
            <a:endParaRPr lang="de-DE" sz="36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CC10E3-316C-BE9C-A13D-0B9E37D9C2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Sources:[1-3,7]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73EB8E5-BFD9-9B5D-762B-B883928A8A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1100" dirty="0"/>
              <a:t>07 A possible Timeline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76764BFE-2E3D-DC25-E082-9B2EDAE2D5EF}"/>
              </a:ext>
            </a:extLst>
          </p:cNvPr>
          <p:cNvSpPr/>
          <p:nvPr/>
        </p:nvSpPr>
        <p:spPr>
          <a:xfrm>
            <a:off x="961534" y="3199817"/>
            <a:ext cx="10241280" cy="0"/>
          </a:xfrm>
          <a:prstGeom prst="line">
            <a:avLst/>
          </a:prstGeom>
          <a:noFill/>
          <a:ln w="25400">
            <a:solidFill>
              <a:srgbClr val="0B1F3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B7510C40-586B-C88E-FC2E-6A7DC2813B1D}"/>
              </a:ext>
            </a:extLst>
          </p:cNvPr>
          <p:cNvSpPr/>
          <p:nvPr/>
        </p:nvSpPr>
        <p:spPr>
          <a:xfrm>
            <a:off x="824374" y="2925497"/>
            <a:ext cx="548640" cy="548640"/>
          </a:xfrm>
          <a:prstGeom prst="ellipse">
            <a:avLst/>
          </a:prstGeom>
          <a:solidFill>
            <a:srgbClr val="0C7C7C"/>
          </a:solidFill>
          <a:ln w="2540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76BCEB4E-8200-6164-271C-38C976C4D50D}"/>
              </a:ext>
            </a:extLst>
          </p:cNvPr>
          <p:cNvSpPr/>
          <p:nvPr/>
        </p:nvSpPr>
        <p:spPr>
          <a:xfrm>
            <a:off x="824374" y="3135809"/>
            <a:ext cx="5486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21E7E139-7C75-DD65-6289-001CE09CA7C2}"/>
              </a:ext>
            </a:extLst>
          </p:cNvPr>
          <p:cNvSpPr/>
          <p:nvPr/>
        </p:nvSpPr>
        <p:spPr>
          <a:xfrm>
            <a:off x="230014" y="2382678"/>
            <a:ext cx="17373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h before</a:t>
            </a:r>
            <a:endParaRPr lang="en-US" sz="1700" dirty="0"/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AA4F2606-372E-4799-BDFA-3B54CFBB9EB7}"/>
              </a:ext>
            </a:extLst>
          </p:cNvPr>
          <p:cNvSpPr/>
          <p:nvPr/>
        </p:nvSpPr>
        <p:spPr>
          <a:xfrm>
            <a:off x="3156094" y="2925497"/>
            <a:ext cx="548640" cy="548640"/>
          </a:xfrm>
          <a:prstGeom prst="ellipse">
            <a:avLst/>
          </a:prstGeom>
          <a:solidFill>
            <a:srgbClr val="0C7C7C"/>
          </a:solidFill>
          <a:ln w="2540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9A8E90A6-83D7-BE34-4B63-5081C228495F}"/>
              </a:ext>
            </a:extLst>
          </p:cNvPr>
          <p:cNvSpPr/>
          <p:nvPr/>
        </p:nvSpPr>
        <p:spPr>
          <a:xfrm>
            <a:off x="3156094" y="3135809"/>
            <a:ext cx="5486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1B1C3A67-98E1-81D9-0134-3114A3556FAD}"/>
              </a:ext>
            </a:extLst>
          </p:cNvPr>
          <p:cNvSpPr/>
          <p:nvPr/>
        </p:nvSpPr>
        <p:spPr>
          <a:xfrm>
            <a:off x="2561734" y="2377105"/>
            <a:ext cx="17373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1–4 h before</a:t>
            </a:r>
            <a:endParaRPr lang="en-US" sz="1700" dirty="0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1C73D5FD-A30C-A427-49CD-7685EF8D5BA7}"/>
              </a:ext>
            </a:extLst>
          </p:cNvPr>
          <p:cNvSpPr/>
          <p:nvPr/>
        </p:nvSpPr>
        <p:spPr>
          <a:xfrm>
            <a:off x="2406286" y="3812465"/>
            <a:ext cx="205740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meal: 1–4 g/kg carbs + moderate protein</a:t>
            </a: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A969C775-D3C8-8C4B-CED4-501068C3BDDB}"/>
              </a:ext>
            </a:extLst>
          </p:cNvPr>
          <p:cNvSpPr/>
          <p:nvPr/>
        </p:nvSpPr>
        <p:spPr>
          <a:xfrm>
            <a:off x="5487814" y="2925497"/>
            <a:ext cx="548640" cy="548640"/>
          </a:xfrm>
          <a:prstGeom prst="ellipse">
            <a:avLst/>
          </a:prstGeom>
          <a:solidFill>
            <a:srgbClr val="F6C85F"/>
          </a:solidFill>
          <a:ln w="2540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Text 13">
            <a:extLst>
              <a:ext uri="{FF2B5EF4-FFF2-40B4-BE49-F238E27FC236}">
                <a16:creationId xmlns:a16="http://schemas.microsoft.com/office/drawing/2014/main" id="{77C3B4D6-BE5F-65DB-6B7B-F12D9B3584CA}"/>
              </a:ext>
            </a:extLst>
          </p:cNvPr>
          <p:cNvSpPr/>
          <p:nvPr/>
        </p:nvSpPr>
        <p:spPr>
          <a:xfrm>
            <a:off x="5481275" y="3130230"/>
            <a:ext cx="5486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396B1444-A521-BB7E-A1FF-82CFA74DDC28}"/>
              </a:ext>
            </a:extLst>
          </p:cNvPr>
          <p:cNvSpPr/>
          <p:nvPr/>
        </p:nvSpPr>
        <p:spPr>
          <a:xfrm>
            <a:off x="4886915" y="2382678"/>
            <a:ext cx="17373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30–60 min</a:t>
            </a:r>
            <a:endParaRPr lang="en-US" sz="1700" dirty="0"/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ABF1357A-8EE4-C544-3D87-EA73A37B3C2D}"/>
              </a:ext>
            </a:extLst>
          </p:cNvPr>
          <p:cNvSpPr/>
          <p:nvPr/>
        </p:nvSpPr>
        <p:spPr>
          <a:xfrm>
            <a:off x="4738006" y="3812465"/>
            <a:ext cx="205740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top-up snack if hungry or first match delayed</a:t>
            </a: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31" name="Shape 16">
            <a:extLst>
              <a:ext uri="{FF2B5EF4-FFF2-40B4-BE49-F238E27FC236}">
                <a16:creationId xmlns:a16="http://schemas.microsoft.com/office/drawing/2014/main" id="{138F374C-0E63-6DED-AE82-9C3A50247D78}"/>
              </a:ext>
            </a:extLst>
          </p:cNvPr>
          <p:cNvSpPr/>
          <p:nvPr/>
        </p:nvSpPr>
        <p:spPr>
          <a:xfrm>
            <a:off x="7819534" y="2925497"/>
            <a:ext cx="548640" cy="548640"/>
          </a:xfrm>
          <a:prstGeom prst="ellipse">
            <a:avLst/>
          </a:prstGeom>
          <a:solidFill>
            <a:srgbClr val="F4A261"/>
          </a:solidFill>
          <a:ln w="2540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A7C37891-F3C6-6AE1-4080-12D1D2BA1170}"/>
              </a:ext>
            </a:extLst>
          </p:cNvPr>
          <p:cNvSpPr/>
          <p:nvPr/>
        </p:nvSpPr>
        <p:spPr>
          <a:xfrm>
            <a:off x="7819534" y="3130230"/>
            <a:ext cx="5486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0E487B50-6281-6AFE-4CC2-89E526936FE4}"/>
              </a:ext>
            </a:extLst>
          </p:cNvPr>
          <p:cNvSpPr/>
          <p:nvPr/>
        </p:nvSpPr>
        <p:spPr>
          <a:xfrm>
            <a:off x="7212096" y="2382678"/>
            <a:ext cx="17373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Between matches</a:t>
            </a:r>
            <a:endParaRPr lang="en-US" sz="1700" dirty="0"/>
          </a:p>
        </p:txBody>
      </p:sp>
      <p:sp>
        <p:nvSpPr>
          <p:cNvPr id="37" name="Text 19">
            <a:extLst>
              <a:ext uri="{FF2B5EF4-FFF2-40B4-BE49-F238E27FC236}">
                <a16:creationId xmlns:a16="http://schemas.microsoft.com/office/drawing/2014/main" id="{D7BC6D9E-2F8B-0647-C8C7-C1F1C140B3CB}"/>
              </a:ext>
            </a:extLst>
          </p:cNvPr>
          <p:cNvSpPr/>
          <p:nvPr/>
        </p:nvSpPr>
        <p:spPr>
          <a:xfrm>
            <a:off x="7069726" y="3812465"/>
            <a:ext cx="205740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sip fluids + 20–40 g carbohydrate as needed</a:t>
            </a: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39" name="Shape 20">
            <a:extLst>
              <a:ext uri="{FF2B5EF4-FFF2-40B4-BE49-F238E27FC236}">
                <a16:creationId xmlns:a16="http://schemas.microsoft.com/office/drawing/2014/main" id="{C8E34A04-CD70-80C0-4039-464285E802CA}"/>
              </a:ext>
            </a:extLst>
          </p:cNvPr>
          <p:cNvSpPr/>
          <p:nvPr/>
        </p:nvSpPr>
        <p:spPr>
          <a:xfrm>
            <a:off x="10151254" y="2925497"/>
            <a:ext cx="548640" cy="548640"/>
          </a:xfrm>
          <a:prstGeom prst="ellipse">
            <a:avLst/>
          </a:prstGeom>
          <a:solidFill>
            <a:srgbClr val="E76F51"/>
          </a:solidFill>
          <a:ln w="25400">
            <a:solidFill>
              <a:srgbClr val="F8F6F0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1" name="Text 21">
            <a:extLst>
              <a:ext uri="{FF2B5EF4-FFF2-40B4-BE49-F238E27FC236}">
                <a16:creationId xmlns:a16="http://schemas.microsoft.com/office/drawing/2014/main" id="{C9B3D429-F098-DFBD-DD32-9B6DD44DD05A}"/>
              </a:ext>
            </a:extLst>
          </p:cNvPr>
          <p:cNvSpPr/>
          <p:nvPr/>
        </p:nvSpPr>
        <p:spPr>
          <a:xfrm>
            <a:off x="10151254" y="3130230"/>
            <a:ext cx="5486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00" dirty="0"/>
          </a:p>
        </p:txBody>
      </p:sp>
      <p:sp>
        <p:nvSpPr>
          <p:cNvPr id="43" name="Text 22">
            <a:extLst>
              <a:ext uri="{FF2B5EF4-FFF2-40B4-BE49-F238E27FC236}">
                <a16:creationId xmlns:a16="http://schemas.microsoft.com/office/drawing/2014/main" id="{D30D7202-D2F0-D43E-7EB2-030B00A03E62}"/>
              </a:ext>
            </a:extLst>
          </p:cNvPr>
          <p:cNvSpPr/>
          <p:nvPr/>
        </p:nvSpPr>
        <p:spPr>
          <a:xfrm>
            <a:off x="9543816" y="2382678"/>
            <a:ext cx="17373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final</a:t>
            </a:r>
            <a:endParaRPr lang="en-US" sz="1700" dirty="0"/>
          </a:p>
        </p:txBody>
      </p:sp>
      <p:sp>
        <p:nvSpPr>
          <p:cNvPr id="45" name="Text 23">
            <a:extLst>
              <a:ext uri="{FF2B5EF4-FFF2-40B4-BE49-F238E27FC236}">
                <a16:creationId xmlns:a16="http://schemas.microsoft.com/office/drawing/2014/main" id="{E6E4B5D8-6B3C-5FC9-DC96-B7763DDE5442}"/>
              </a:ext>
            </a:extLst>
          </p:cNvPr>
          <p:cNvSpPr/>
          <p:nvPr/>
        </p:nvSpPr>
        <p:spPr>
          <a:xfrm>
            <a:off x="9401446" y="3812465"/>
            <a:ext cx="205740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meal/snack + rehydrate by sweat losses</a:t>
            </a: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47" name="Shape 24">
            <a:extLst>
              <a:ext uri="{FF2B5EF4-FFF2-40B4-BE49-F238E27FC236}">
                <a16:creationId xmlns:a16="http://schemas.microsoft.com/office/drawing/2014/main" id="{0EAA78FF-6467-7F76-0E00-0101F14A5380}"/>
              </a:ext>
            </a:extLst>
          </p:cNvPr>
          <p:cNvSpPr/>
          <p:nvPr/>
        </p:nvSpPr>
        <p:spPr>
          <a:xfrm>
            <a:off x="2245099" y="4740581"/>
            <a:ext cx="850392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9" name="Text 25">
            <a:extLst>
              <a:ext uri="{FF2B5EF4-FFF2-40B4-BE49-F238E27FC236}">
                <a16:creationId xmlns:a16="http://schemas.microsoft.com/office/drawing/2014/main" id="{86DD50C5-8680-9846-E767-CE84E996D5A1}"/>
              </a:ext>
            </a:extLst>
          </p:cNvPr>
          <p:cNvSpPr/>
          <p:nvPr/>
        </p:nvSpPr>
        <p:spPr>
          <a:xfrm>
            <a:off x="2446267" y="4905173"/>
            <a:ext cx="8101584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rule</a:t>
            </a:r>
            <a:endParaRPr lang="en-US" sz="1800" dirty="0"/>
          </a:p>
        </p:txBody>
      </p:sp>
      <p:sp>
        <p:nvSpPr>
          <p:cNvPr id="51" name="Text 26">
            <a:extLst>
              <a:ext uri="{FF2B5EF4-FFF2-40B4-BE49-F238E27FC236}">
                <a16:creationId xmlns:a16="http://schemas.microsoft.com/office/drawing/2014/main" id="{CAEB120B-7B08-AE13-8869-CC6D8E0B3DF7}"/>
              </a:ext>
            </a:extLst>
          </p:cNvPr>
          <p:cNvSpPr/>
          <p:nvPr/>
        </p:nvSpPr>
        <p:spPr>
          <a:xfrm>
            <a:off x="2446267" y="5270933"/>
            <a:ext cx="8101584" cy="1005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25000" lnSpcReduction="20000"/>
          </a:bodyPr>
          <a:lstStyle/>
          <a:p>
            <a:pPr marL="0" indent="0" algn="l">
              <a:buNone/>
            </a:pPr>
            <a:r>
              <a:rPr lang="en-US" sz="56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new on tournament day: trial foods, fluids, caffeine, and sodium in training or lower-stakes play</a:t>
            </a:r>
            <a:r>
              <a:rPr lang="en-US" sz="14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400" dirty="0"/>
          </a:p>
        </p:txBody>
      </p:sp>
      <p:sp>
        <p:nvSpPr>
          <p:cNvPr id="99" name="Text 7">
            <a:extLst>
              <a:ext uri="{FF2B5EF4-FFF2-40B4-BE49-F238E27FC236}">
                <a16:creationId xmlns:a16="http://schemas.microsoft.com/office/drawing/2014/main" id="{0772A47C-D6A1-6205-F426-28A092B8DD28}"/>
              </a:ext>
            </a:extLst>
          </p:cNvPr>
          <p:cNvSpPr/>
          <p:nvPr/>
        </p:nvSpPr>
        <p:spPr>
          <a:xfrm>
            <a:off x="74566" y="3808930"/>
            <a:ext cx="205740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normal high-carb meals + salt</a:t>
            </a:r>
            <a:endParaRPr lang="en-US" sz="12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1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 animBg="1"/>
      <p:bldP spid="37" grpId="0" animBg="1"/>
      <p:bldP spid="45" grpId="0" animBg="1"/>
      <p:bldP spid="47" grpId="0" animBg="1"/>
      <p:bldP spid="49" grpId="0" animBg="1"/>
      <p:bldP spid="51" grpId="0" animBg="1"/>
      <p:bldP spid="9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D3E644-DCCB-1207-AD92-08932BCE4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Match your </a:t>
            </a:r>
            <a:r>
              <a:rPr lang="de-DE" dirty="0" err="1"/>
              <a:t>snack</a:t>
            </a:r>
            <a:r>
              <a:rPr lang="de-DE" dirty="0"/>
              <a:t> to the break </a:t>
            </a:r>
            <a:r>
              <a:rPr lang="de-DE" dirty="0" err="1"/>
              <a:t>length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2FB59D-4698-7999-0B71-55710DD1F2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Sources:[1-3,12]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548F8A4-9A80-9C16-0903-49A58B5B8C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08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games</a:t>
            </a:r>
            <a:endParaRPr lang="de-DE" dirty="0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F90A1293-CEC0-36CB-15C9-16F19462C329}"/>
              </a:ext>
            </a:extLst>
          </p:cNvPr>
          <p:cNvSpPr/>
          <p:nvPr/>
        </p:nvSpPr>
        <p:spPr>
          <a:xfrm>
            <a:off x="1202860" y="2236509"/>
            <a:ext cx="1920240" cy="438912"/>
          </a:xfrm>
          <a:prstGeom prst="rect">
            <a:avLst/>
          </a:prstGeom>
          <a:solidFill>
            <a:srgbClr val="0B1F33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A8FD0706-E2A6-AF89-2FE6-D0E07AFAC841}"/>
              </a:ext>
            </a:extLst>
          </p:cNvPr>
          <p:cNvSpPr/>
          <p:nvPr/>
        </p:nvSpPr>
        <p:spPr>
          <a:xfrm>
            <a:off x="1276012" y="2309661"/>
            <a:ext cx="1773936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Break length</a:t>
            </a:r>
            <a:endParaRPr lang="en-US" sz="13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966E2078-A8AE-2CDF-DDBC-5CBF2000F0E6}"/>
              </a:ext>
            </a:extLst>
          </p:cNvPr>
          <p:cNvSpPr/>
          <p:nvPr/>
        </p:nvSpPr>
        <p:spPr>
          <a:xfrm>
            <a:off x="3123100" y="2236509"/>
            <a:ext cx="3108960" cy="438912"/>
          </a:xfrm>
          <a:prstGeom prst="rect">
            <a:avLst/>
          </a:prstGeom>
          <a:solidFill>
            <a:srgbClr val="0B1F33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AFD8E54F-233C-5DC4-4EA3-781CBB4EB2F4}"/>
              </a:ext>
            </a:extLst>
          </p:cNvPr>
          <p:cNvSpPr/>
          <p:nvPr/>
        </p:nvSpPr>
        <p:spPr>
          <a:xfrm>
            <a:off x="3196252" y="2309661"/>
            <a:ext cx="2962656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Fueling move</a:t>
            </a:r>
            <a:endParaRPr lang="en-US" sz="1300" dirty="0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A9E1859D-75F9-449E-ECBE-B8A7DD6A1848}"/>
              </a:ext>
            </a:extLst>
          </p:cNvPr>
          <p:cNvSpPr/>
          <p:nvPr/>
        </p:nvSpPr>
        <p:spPr>
          <a:xfrm>
            <a:off x="6232060" y="2236509"/>
            <a:ext cx="4663440" cy="438912"/>
          </a:xfrm>
          <a:prstGeom prst="rect">
            <a:avLst/>
          </a:prstGeom>
          <a:solidFill>
            <a:srgbClr val="0B1F33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A9419A68-14B2-9EE2-9F8D-8DFC5BAAB001}"/>
              </a:ext>
            </a:extLst>
          </p:cNvPr>
          <p:cNvSpPr/>
          <p:nvPr/>
        </p:nvSpPr>
        <p:spPr>
          <a:xfrm>
            <a:off x="6305212" y="2309661"/>
            <a:ext cx="4517136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Examples</a:t>
            </a:r>
            <a:endParaRPr lang="en-US" sz="1300" dirty="0"/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93370769-C9E8-3D2C-7736-EFD060547A0C}"/>
              </a:ext>
            </a:extLst>
          </p:cNvPr>
          <p:cNvSpPr/>
          <p:nvPr/>
        </p:nvSpPr>
        <p:spPr>
          <a:xfrm>
            <a:off x="1202860" y="2675421"/>
            <a:ext cx="1920240" cy="86868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92E64707-CC64-D89C-B19E-AA1E32397A02}"/>
              </a:ext>
            </a:extLst>
          </p:cNvPr>
          <p:cNvSpPr/>
          <p:nvPr/>
        </p:nvSpPr>
        <p:spPr>
          <a:xfrm>
            <a:off x="1276012" y="2748573"/>
            <a:ext cx="177393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&lt;15 min</a:t>
            </a:r>
            <a:endParaRPr lang="en-US" sz="1320" dirty="0"/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722B9F95-2C15-7E0A-D022-3A0F1FA6F53C}"/>
              </a:ext>
            </a:extLst>
          </p:cNvPr>
          <p:cNvSpPr/>
          <p:nvPr/>
        </p:nvSpPr>
        <p:spPr>
          <a:xfrm>
            <a:off x="3123100" y="2675421"/>
            <a:ext cx="3108960" cy="86868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A3CD7621-986F-DE1F-D942-74BB797E4354}"/>
              </a:ext>
            </a:extLst>
          </p:cNvPr>
          <p:cNvSpPr/>
          <p:nvPr/>
        </p:nvSpPr>
        <p:spPr>
          <a:xfrm>
            <a:off x="3196252" y="2748573"/>
            <a:ext cx="296265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fluid + quick carbohydrate</a:t>
            </a:r>
            <a:endParaRPr lang="en-US" sz="1320" dirty="0"/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CC0667DC-FC22-AE40-3170-FEDAE587A479}"/>
              </a:ext>
            </a:extLst>
          </p:cNvPr>
          <p:cNvSpPr/>
          <p:nvPr/>
        </p:nvSpPr>
        <p:spPr>
          <a:xfrm>
            <a:off x="6232060" y="2675421"/>
            <a:ext cx="4663440" cy="86868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58A565DD-C94E-CFB9-5013-31D2AF6A4EAF}"/>
              </a:ext>
            </a:extLst>
          </p:cNvPr>
          <p:cNvSpPr/>
          <p:nvPr/>
        </p:nvSpPr>
        <p:spPr>
          <a:xfrm>
            <a:off x="6305212" y="2748573"/>
            <a:ext cx="451713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sports drink, gel, chews, banana bites</a:t>
            </a:r>
            <a:endParaRPr lang="en-US" sz="1320" dirty="0"/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ED81B700-50C2-4D40-F2B0-6A16999F256D}"/>
              </a:ext>
            </a:extLst>
          </p:cNvPr>
          <p:cNvSpPr/>
          <p:nvPr/>
        </p:nvSpPr>
        <p:spPr>
          <a:xfrm>
            <a:off x="1202860" y="3544101"/>
            <a:ext cx="1920240" cy="868680"/>
          </a:xfrm>
          <a:prstGeom prst="rect">
            <a:avLst/>
          </a:prstGeom>
          <a:solidFill>
            <a:srgbClr val="F3FAFA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5CA7E3E5-C8F0-DDCC-FAE0-BD08B5B4BDB7}"/>
              </a:ext>
            </a:extLst>
          </p:cNvPr>
          <p:cNvSpPr/>
          <p:nvPr/>
        </p:nvSpPr>
        <p:spPr>
          <a:xfrm>
            <a:off x="1276012" y="3617253"/>
            <a:ext cx="177393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15–45 min</a:t>
            </a:r>
            <a:endParaRPr lang="en-US" sz="1320" dirty="0"/>
          </a:p>
        </p:txBody>
      </p:sp>
      <p:sp>
        <p:nvSpPr>
          <p:cNvPr id="35" name="Shape 17">
            <a:extLst>
              <a:ext uri="{FF2B5EF4-FFF2-40B4-BE49-F238E27FC236}">
                <a16:creationId xmlns:a16="http://schemas.microsoft.com/office/drawing/2014/main" id="{2721296D-5A38-AD44-5D85-E702F411AC0E}"/>
              </a:ext>
            </a:extLst>
          </p:cNvPr>
          <p:cNvSpPr/>
          <p:nvPr/>
        </p:nvSpPr>
        <p:spPr>
          <a:xfrm>
            <a:off x="3123100" y="3544101"/>
            <a:ext cx="3108960" cy="868680"/>
          </a:xfrm>
          <a:prstGeom prst="rect">
            <a:avLst/>
          </a:prstGeom>
          <a:solidFill>
            <a:srgbClr val="F3FAFA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7" name="Text 18">
            <a:extLst>
              <a:ext uri="{FF2B5EF4-FFF2-40B4-BE49-F238E27FC236}">
                <a16:creationId xmlns:a16="http://schemas.microsoft.com/office/drawing/2014/main" id="{6D1816AA-99DC-7C6B-9EC8-17B779B2EF2A}"/>
              </a:ext>
            </a:extLst>
          </p:cNvPr>
          <p:cNvSpPr/>
          <p:nvPr/>
        </p:nvSpPr>
        <p:spPr>
          <a:xfrm>
            <a:off x="3196252" y="3617253"/>
            <a:ext cx="296265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carb snack + electrolytes</a:t>
            </a:r>
            <a:endParaRPr lang="en-US" sz="1320" dirty="0"/>
          </a:p>
        </p:txBody>
      </p:sp>
      <p:sp>
        <p:nvSpPr>
          <p:cNvPr id="39" name="Shape 19">
            <a:extLst>
              <a:ext uri="{FF2B5EF4-FFF2-40B4-BE49-F238E27FC236}">
                <a16:creationId xmlns:a16="http://schemas.microsoft.com/office/drawing/2014/main" id="{4E9BBC77-DCA1-1294-65D5-48708C8A167A}"/>
              </a:ext>
            </a:extLst>
          </p:cNvPr>
          <p:cNvSpPr/>
          <p:nvPr/>
        </p:nvSpPr>
        <p:spPr>
          <a:xfrm>
            <a:off x="6232060" y="3544101"/>
            <a:ext cx="4663440" cy="868680"/>
          </a:xfrm>
          <a:prstGeom prst="rect">
            <a:avLst/>
          </a:prstGeom>
          <a:solidFill>
            <a:srgbClr val="F3FAFA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1" name="Text 20">
            <a:extLst>
              <a:ext uri="{FF2B5EF4-FFF2-40B4-BE49-F238E27FC236}">
                <a16:creationId xmlns:a16="http://schemas.microsoft.com/office/drawing/2014/main" id="{F1710D83-27A2-B2E4-E502-A3993CD59EF8}"/>
              </a:ext>
            </a:extLst>
          </p:cNvPr>
          <p:cNvSpPr/>
          <p:nvPr/>
        </p:nvSpPr>
        <p:spPr>
          <a:xfrm>
            <a:off x="6305212" y="3617253"/>
            <a:ext cx="451713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banana + pretzels; rice cakes + jam; sports drink</a:t>
            </a:r>
            <a:endParaRPr lang="en-US" sz="1320" dirty="0"/>
          </a:p>
        </p:txBody>
      </p:sp>
      <p:sp>
        <p:nvSpPr>
          <p:cNvPr id="43" name="Shape 21">
            <a:extLst>
              <a:ext uri="{FF2B5EF4-FFF2-40B4-BE49-F238E27FC236}">
                <a16:creationId xmlns:a16="http://schemas.microsoft.com/office/drawing/2014/main" id="{1C7CDE21-3CC0-EDDD-0B29-E715906A6CB3}"/>
              </a:ext>
            </a:extLst>
          </p:cNvPr>
          <p:cNvSpPr/>
          <p:nvPr/>
        </p:nvSpPr>
        <p:spPr>
          <a:xfrm>
            <a:off x="1202860" y="4412781"/>
            <a:ext cx="1920240" cy="86868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5" name="Text 22">
            <a:extLst>
              <a:ext uri="{FF2B5EF4-FFF2-40B4-BE49-F238E27FC236}">
                <a16:creationId xmlns:a16="http://schemas.microsoft.com/office/drawing/2014/main" id="{DDB0F101-B8F6-87C9-F68F-ACB76B316C54}"/>
              </a:ext>
            </a:extLst>
          </p:cNvPr>
          <p:cNvSpPr/>
          <p:nvPr/>
        </p:nvSpPr>
        <p:spPr>
          <a:xfrm>
            <a:off x="1276012" y="4485933"/>
            <a:ext cx="177393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45–90 min</a:t>
            </a:r>
            <a:endParaRPr lang="en-US" sz="1320" dirty="0"/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C43C6DA5-3EF6-446A-091F-DCEE2C62EE9E}"/>
              </a:ext>
            </a:extLst>
          </p:cNvPr>
          <p:cNvSpPr/>
          <p:nvPr/>
        </p:nvSpPr>
        <p:spPr>
          <a:xfrm>
            <a:off x="3123100" y="4412781"/>
            <a:ext cx="3108960" cy="86868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9" name="Text 24">
            <a:extLst>
              <a:ext uri="{FF2B5EF4-FFF2-40B4-BE49-F238E27FC236}">
                <a16:creationId xmlns:a16="http://schemas.microsoft.com/office/drawing/2014/main" id="{259183F2-6CB7-38C0-CBF3-35235DFD95D3}"/>
              </a:ext>
            </a:extLst>
          </p:cNvPr>
          <p:cNvSpPr/>
          <p:nvPr/>
        </p:nvSpPr>
        <p:spPr>
          <a:xfrm>
            <a:off x="3196252" y="4485933"/>
            <a:ext cx="296265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mini-meal</a:t>
            </a:r>
            <a:endParaRPr lang="en-US" sz="1320" dirty="0"/>
          </a:p>
        </p:txBody>
      </p:sp>
      <p:sp>
        <p:nvSpPr>
          <p:cNvPr id="51" name="Shape 25">
            <a:extLst>
              <a:ext uri="{FF2B5EF4-FFF2-40B4-BE49-F238E27FC236}">
                <a16:creationId xmlns:a16="http://schemas.microsoft.com/office/drawing/2014/main" id="{E567DF7B-FF72-6553-7F17-FAB1992AABE2}"/>
              </a:ext>
            </a:extLst>
          </p:cNvPr>
          <p:cNvSpPr/>
          <p:nvPr/>
        </p:nvSpPr>
        <p:spPr>
          <a:xfrm>
            <a:off x="6232060" y="4412781"/>
            <a:ext cx="4663440" cy="868680"/>
          </a:xfrm>
          <a:prstGeom prst="rect">
            <a:avLst/>
          </a:prstGeom>
          <a:solidFill>
            <a:srgbClr val="FFFFFF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3" name="Text 26">
            <a:extLst>
              <a:ext uri="{FF2B5EF4-FFF2-40B4-BE49-F238E27FC236}">
                <a16:creationId xmlns:a16="http://schemas.microsoft.com/office/drawing/2014/main" id="{F1D76B93-96B9-4D57-1D8C-AE0A11328B1A}"/>
              </a:ext>
            </a:extLst>
          </p:cNvPr>
          <p:cNvSpPr/>
          <p:nvPr/>
        </p:nvSpPr>
        <p:spPr>
          <a:xfrm>
            <a:off x="6305212" y="4485933"/>
            <a:ext cx="451713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Pasta, sandwich/wrap, rice bowl, yogurt + granola</a:t>
            </a:r>
            <a:endParaRPr lang="en-US" sz="1320" dirty="0"/>
          </a:p>
        </p:txBody>
      </p:sp>
      <p:sp>
        <p:nvSpPr>
          <p:cNvPr id="55" name="Shape 27">
            <a:extLst>
              <a:ext uri="{FF2B5EF4-FFF2-40B4-BE49-F238E27FC236}">
                <a16:creationId xmlns:a16="http://schemas.microsoft.com/office/drawing/2014/main" id="{C730A6D2-D713-DD0B-CEDD-2CEC0E284153}"/>
              </a:ext>
            </a:extLst>
          </p:cNvPr>
          <p:cNvSpPr/>
          <p:nvPr/>
        </p:nvSpPr>
        <p:spPr>
          <a:xfrm>
            <a:off x="1202860" y="5281461"/>
            <a:ext cx="1920240" cy="868680"/>
          </a:xfrm>
          <a:prstGeom prst="rect">
            <a:avLst/>
          </a:prstGeom>
          <a:solidFill>
            <a:srgbClr val="F3FAFA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7" name="Text 28">
            <a:extLst>
              <a:ext uri="{FF2B5EF4-FFF2-40B4-BE49-F238E27FC236}">
                <a16:creationId xmlns:a16="http://schemas.microsoft.com/office/drawing/2014/main" id="{9C9C60AC-F6D1-9D66-5DB7-B51444A9CD56}"/>
              </a:ext>
            </a:extLst>
          </p:cNvPr>
          <p:cNvSpPr/>
          <p:nvPr/>
        </p:nvSpPr>
        <p:spPr>
          <a:xfrm>
            <a:off x="1276012" y="5354613"/>
            <a:ext cx="177393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&gt;90 min</a:t>
            </a:r>
            <a:endParaRPr lang="en-US" sz="1320" dirty="0"/>
          </a:p>
        </p:txBody>
      </p:sp>
      <p:sp>
        <p:nvSpPr>
          <p:cNvPr id="59" name="Shape 29">
            <a:extLst>
              <a:ext uri="{FF2B5EF4-FFF2-40B4-BE49-F238E27FC236}">
                <a16:creationId xmlns:a16="http://schemas.microsoft.com/office/drawing/2014/main" id="{8509D2F6-F8FC-6ED3-C201-95778C74271F}"/>
              </a:ext>
            </a:extLst>
          </p:cNvPr>
          <p:cNvSpPr/>
          <p:nvPr/>
        </p:nvSpPr>
        <p:spPr>
          <a:xfrm>
            <a:off x="3123100" y="5281461"/>
            <a:ext cx="3108960" cy="868680"/>
          </a:xfrm>
          <a:prstGeom prst="rect">
            <a:avLst/>
          </a:prstGeom>
          <a:solidFill>
            <a:srgbClr val="F3FAFA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1" name="Text 30">
            <a:extLst>
              <a:ext uri="{FF2B5EF4-FFF2-40B4-BE49-F238E27FC236}">
                <a16:creationId xmlns:a16="http://schemas.microsoft.com/office/drawing/2014/main" id="{A8A21005-240C-0326-C70D-BC208CB8C12C}"/>
              </a:ext>
            </a:extLst>
          </p:cNvPr>
          <p:cNvSpPr/>
          <p:nvPr/>
        </p:nvSpPr>
        <p:spPr>
          <a:xfrm>
            <a:off x="3196252" y="5354613"/>
            <a:ext cx="296265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meal + normal fluids</a:t>
            </a:r>
            <a:endParaRPr lang="en-US" sz="1320" dirty="0"/>
          </a:p>
        </p:txBody>
      </p:sp>
      <p:sp>
        <p:nvSpPr>
          <p:cNvPr id="63" name="Shape 31">
            <a:extLst>
              <a:ext uri="{FF2B5EF4-FFF2-40B4-BE49-F238E27FC236}">
                <a16:creationId xmlns:a16="http://schemas.microsoft.com/office/drawing/2014/main" id="{D4C682D0-8E1C-EFE7-2521-A6271BE72CBB}"/>
              </a:ext>
            </a:extLst>
          </p:cNvPr>
          <p:cNvSpPr/>
          <p:nvPr/>
        </p:nvSpPr>
        <p:spPr>
          <a:xfrm>
            <a:off x="6232060" y="5281461"/>
            <a:ext cx="4663440" cy="868680"/>
          </a:xfrm>
          <a:prstGeom prst="rect">
            <a:avLst/>
          </a:prstGeom>
          <a:solidFill>
            <a:srgbClr val="F3FAFA"/>
          </a:solidFill>
          <a:ln w="8255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5" name="Text 32">
            <a:extLst>
              <a:ext uri="{FF2B5EF4-FFF2-40B4-BE49-F238E27FC236}">
                <a16:creationId xmlns:a16="http://schemas.microsoft.com/office/drawing/2014/main" id="{59C42EFD-B6D1-989F-56B4-B3954272A2E3}"/>
              </a:ext>
            </a:extLst>
          </p:cNvPr>
          <p:cNvSpPr/>
          <p:nvPr/>
        </p:nvSpPr>
        <p:spPr>
          <a:xfrm>
            <a:off x="6305212" y="5354613"/>
            <a:ext cx="4517136" cy="7589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balanced meal; keep fats/fiber moderate if next match is intense</a:t>
            </a:r>
            <a:endParaRPr lang="en-US" sz="1320" dirty="0"/>
          </a:p>
        </p:txBody>
      </p:sp>
    </p:spTree>
    <p:extLst>
      <p:ext uri="{BB962C8B-B14F-4D97-AF65-F5344CB8AC3E}">
        <p14:creationId xmlns:p14="http://schemas.microsoft.com/office/powerpoint/2010/main" val="328790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3" grpId="0" animBg="1"/>
      <p:bldP spid="55" grpId="0" animBg="1"/>
      <p:bldP spid="57" grpId="0" animBg="1"/>
      <p:bldP spid="59" grpId="0" animBg="1"/>
      <p:bldP spid="61" grpId="0" animBg="1"/>
      <p:bldP spid="63" grpId="0" animBg="1"/>
      <p:bldP spid="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D4347C-8356-BABC-CC94-4DE1AFCC7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468" y="2309821"/>
            <a:ext cx="10515600" cy="912346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9D6419-4A62-DA8B-AE08-87D850A57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FE3521F-2497-99C9-E60A-38C6940C7B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D5B9E07-F6E5-0F3C-EB6E-13CA34C532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DF814619-2B23-5C01-9EAB-958916B434F6}"/>
              </a:ext>
            </a:extLst>
          </p:cNvPr>
          <p:cNvSpPr/>
          <p:nvPr/>
        </p:nvSpPr>
        <p:spPr>
          <a:xfrm>
            <a:off x="7861166" y="1288271"/>
            <a:ext cx="960120" cy="640080"/>
          </a:xfrm>
          <a:prstGeom prst="roundRect">
            <a:avLst>
              <a:gd name="adj" fmla="val 8571"/>
            </a:avLst>
          </a:prstGeom>
          <a:solidFill>
            <a:srgbClr val="FFF7E8"/>
          </a:solidFill>
          <a:ln w="12700">
            <a:solidFill>
              <a:srgbClr val="DDD7C8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2F0E76F9-D2F6-8786-4DD0-406B50E396A4}"/>
              </a:ext>
            </a:extLst>
          </p:cNvPr>
          <p:cNvSpPr/>
          <p:nvPr/>
        </p:nvSpPr>
        <p:spPr>
          <a:xfrm>
            <a:off x="7934318" y="1370567"/>
            <a:ext cx="813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60" b="1" dirty="0">
                <a:solidFill>
                  <a:srgbClr val="5A6270"/>
                </a:solidFill>
              </a:rPr>
              <a:t>TOTAL</a:t>
            </a:r>
            <a:endParaRPr lang="en-US" sz="660" dirty="0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94BCD9A1-0601-0F32-6CED-2EC88FE16057}"/>
              </a:ext>
            </a:extLst>
          </p:cNvPr>
          <p:cNvSpPr/>
          <p:nvPr/>
        </p:nvSpPr>
        <p:spPr>
          <a:xfrm>
            <a:off x="7906886" y="1571735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14213D"/>
                </a:solidFill>
              </a:rPr>
              <a:t>~4,000 kcal</a:t>
            </a:r>
            <a:endParaRPr lang="en-US" sz="1220" dirty="0"/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0CA85A59-B217-0605-D023-35E3A47B79E5}"/>
              </a:ext>
            </a:extLst>
          </p:cNvPr>
          <p:cNvSpPr/>
          <p:nvPr/>
        </p:nvSpPr>
        <p:spPr>
          <a:xfrm>
            <a:off x="8912726" y="1288271"/>
            <a:ext cx="960120" cy="640080"/>
          </a:xfrm>
          <a:prstGeom prst="roundRect">
            <a:avLst>
              <a:gd name="adj" fmla="val 8571"/>
            </a:avLst>
          </a:prstGeom>
          <a:solidFill>
            <a:srgbClr val="ECF7EE"/>
          </a:solidFill>
          <a:ln w="12700">
            <a:solidFill>
              <a:srgbClr val="DDD7C8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1451429C-D1BD-80DD-157A-F3D8C9A74A87}"/>
              </a:ext>
            </a:extLst>
          </p:cNvPr>
          <p:cNvSpPr/>
          <p:nvPr/>
        </p:nvSpPr>
        <p:spPr>
          <a:xfrm>
            <a:off x="8985878" y="1370567"/>
            <a:ext cx="813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60" b="1" dirty="0">
                <a:solidFill>
                  <a:srgbClr val="5A6270"/>
                </a:solidFill>
              </a:rPr>
              <a:t>CARBS</a:t>
            </a:r>
            <a:endParaRPr lang="en-US" sz="660" dirty="0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D65F91D9-7C6A-1D22-F9E0-B571443AB99C}"/>
              </a:ext>
            </a:extLst>
          </p:cNvPr>
          <p:cNvSpPr/>
          <p:nvPr/>
        </p:nvSpPr>
        <p:spPr>
          <a:xfrm>
            <a:off x="8958446" y="1571735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14213D"/>
                </a:solidFill>
              </a:rPr>
              <a:t>657g</a:t>
            </a:r>
            <a:endParaRPr lang="en-US" sz="1220" dirty="0"/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id="{080E8349-3D16-27D1-F239-F6C8EB87D908}"/>
              </a:ext>
            </a:extLst>
          </p:cNvPr>
          <p:cNvSpPr/>
          <p:nvPr/>
        </p:nvSpPr>
        <p:spPr>
          <a:xfrm>
            <a:off x="9964286" y="1288271"/>
            <a:ext cx="960120" cy="640080"/>
          </a:xfrm>
          <a:prstGeom prst="roundRect">
            <a:avLst>
              <a:gd name="adj" fmla="val 8571"/>
            </a:avLst>
          </a:prstGeom>
          <a:solidFill>
            <a:srgbClr val="F2F4F8"/>
          </a:solidFill>
          <a:ln w="12700">
            <a:solidFill>
              <a:srgbClr val="DDD7C8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E2033552-1A38-18FC-A1F3-F67ED0C15A84}"/>
              </a:ext>
            </a:extLst>
          </p:cNvPr>
          <p:cNvSpPr/>
          <p:nvPr/>
        </p:nvSpPr>
        <p:spPr>
          <a:xfrm>
            <a:off x="10037438" y="1370567"/>
            <a:ext cx="813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60" b="1" dirty="0">
                <a:solidFill>
                  <a:srgbClr val="5A6270"/>
                </a:solidFill>
              </a:rPr>
              <a:t>PROTEIN</a:t>
            </a:r>
            <a:endParaRPr lang="en-US" sz="660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CF248766-CD4E-F464-0880-B7A17CAAF558}"/>
              </a:ext>
            </a:extLst>
          </p:cNvPr>
          <p:cNvSpPr/>
          <p:nvPr/>
        </p:nvSpPr>
        <p:spPr>
          <a:xfrm>
            <a:off x="10010006" y="1571735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14213D"/>
                </a:solidFill>
              </a:rPr>
              <a:t>154 g</a:t>
            </a:r>
            <a:endParaRPr lang="en-US" sz="1220" dirty="0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06617DFA-4C8E-BCD5-0CD1-A2DE9B5F1A74}"/>
              </a:ext>
            </a:extLst>
          </p:cNvPr>
          <p:cNvSpPr/>
          <p:nvPr/>
        </p:nvSpPr>
        <p:spPr>
          <a:xfrm>
            <a:off x="11015846" y="1288271"/>
            <a:ext cx="960120" cy="640080"/>
          </a:xfrm>
          <a:prstGeom prst="roundRect">
            <a:avLst>
              <a:gd name="adj" fmla="val 8571"/>
            </a:avLst>
          </a:prstGeom>
          <a:solidFill>
            <a:srgbClr val="FFF1EA"/>
          </a:solidFill>
          <a:ln w="12700">
            <a:solidFill>
              <a:srgbClr val="DDD7C8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3CEE04A4-8220-C4E1-8B46-48CED68ACBDA}"/>
              </a:ext>
            </a:extLst>
          </p:cNvPr>
          <p:cNvSpPr/>
          <p:nvPr/>
        </p:nvSpPr>
        <p:spPr>
          <a:xfrm>
            <a:off x="11088998" y="1370567"/>
            <a:ext cx="813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60" b="1" dirty="0">
                <a:solidFill>
                  <a:srgbClr val="5A6270"/>
                </a:solidFill>
              </a:rPr>
              <a:t>FAT</a:t>
            </a:r>
            <a:endParaRPr lang="en-US" sz="66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7ACD5A8B-8CC4-4AFE-4838-8848BFB12DF3}"/>
              </a:ext>
            </a:extLst>
          </p:cNvPr>
          <p:cNvSpPr/>
          <p:nvPr/>
        </p:nvSpPr>
        <p:spPr>
          <a:xfrm>
            <a:off x="11061566" y="1571735"/>
            <a:ext cx="868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14213D"/>
                </a:solidFill>
              </a:rPr>
              <a:t>86 g</a:t>
            </a:r>
            <a:endParaRPr lang="en-US" sz="1220" dirty="0"/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1E5C748E-3166-2C49-94EF-50378F442D70}"/>
              </a:ext>
            </a:extLst>
          </p:cNvPr>
          <p:cNvSpPr/>
          <p:nvPr/>
        </p:nvSpPr>
        <p:spPr>
          <a:xfrm>
            <a:off x="609974" y="2084545"/>
            <a:ext cx="11365992" cy="310896"/>
          </a:xfrm>
          <a:prstGeom prst="rect">
            <a:avLst/>
          </a:prstGeom>
          <a:solidFill>
            <a:srgbClr val="14213D"/>
          </a:solidFill>
          <a:ln w="12700">
            <a:solidFill>
              <a:srgbClr val="14213D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21B28946-7106-6D85-9537-975A06F99914}"/>
              </a:ext>
            </a:extLst>
          </p:cNvPr>
          <p:cNvSpPr/>
          <p:nvPr/>
        </p:nvSpPr>
        <p:spPr>
          <a:xfrm>
            <a:off x="655694" y="2166841"/>
            <a:ext cx="8412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Block</a:t>
            </a:r>
            <a:endParaRPr lang="en-US" sz="830" dirty="0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B9A9216A-FD4E-5F89-811B-9E3C6430AF6F}"/>
              </a:ext>
            </a:extLst>
          </p:cNvPr>
          <p:cNvSpPr/>
          <p:nvPr/>
        </p:nvSpPr>
        <p:spPr>
          <a:xfrm>
            <a:off x="1588382" y="2166841"/>
            <a:ext cx="64739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Food </a:t>
            </a:r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D639DB49-BCCE-B46B-B6E3-88EE6CECC447}"/>
              </a:ext>
            </a:extLst>
          </p:cNvPr>
          <p:cNvSpPr/>
          <p:nvPr/>
        </p:nvSpPr>
        <p:spPr>
          <a:xfrm>
            <a:off x="8153774" y="2166841"/>
            <a:ext cx="14081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Macro total</a:t>
            </a:r>
            <a:endParaRPr lang="en-US" sz="830" dirty="0"/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63EFBB4E-4816-12B2-BFF8-D684865E0170}"/>
              </a:ext>
            </a:extLst>
          </p:cNvPr>
          <p:cNvSpPr/>
          <p:nvPr/>
        </p:nvSpPr>
        <p:spPr>
          <a:xfrm>
            <a:off x="9653390" y="2166841"/>
            <a:ext cx="22768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Timing note</a:t>
            </a:r>
            <a:endParaRPr lang="en-US" sz="830" dirty="0"/>
          </a:p>
        </p:txBody>
      </p:sp>
      <p:sp>
        <p:nvSpPr>
          <p:cNvPr id="41" name="Shape 19">
            <a:extLst>
              <a:ext uri="{FF2B5EF4-FFF2-40B4-BE49-F238E27FC236}">
                <a16:creationId xmlns:a16="http://schemas.microsoft.com/office/drawing/2014/main" id="{7FDEC132-F32F-5201-14F8-E0C2F49ABBCC}"/>
              </a:ext>
            </a:extLst>
          </p:cNvPr>
          <p:cNvSpPr/>
          <p:nvPr/>
        </p:nvSpPr>
        <p:spPr>
          <a:xfrm>
            <a:off x="609974" y="2395441"/>
            <a:ext cx="11365992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7C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EB03F8C5-DE72-FDBB-19CF-B448F5E8E994}"/>
              </a:ext>
            </a:extLst>
          </p:cNvPr>
          <p:cNvSpPr/>
          <p:nvPr/>
        </p:nvSpPr>
        <p:spPr>
          <a:xfrm>
            <a:off x="683126" y="2486881"/>
            <a:ext cx="7863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14213D"/>
                </a:solidFill>
              </a:rPr>
              <a:t>Breakfast</a:t>
            </a:r>
            <a:endParaRPr lang="en-US" sz="860" dirty="0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8BFC7F17-DB34-18C7-2120-E9245F486066}"/>
              </a:ext>
            </a:extLst>
          </p:cNvPr>
          <p:cNvSpPr/>
          <p:nvPr/>
        </p:nvSpPr>
        <p:spPr>
          <a:xfrm>
            <a:off x="1634102" y="2468593"/>
            <a:ext cx="63825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de-DE" sz="860" dirty="0"/>
              <a:t>Bagels </a:t>
            </a:r>
            <a:r>
              <a:rPr lang="de-DE" sz="860" b="1" dirty="0"/>
              <a:t>150 g</a:t>
            </a:r>
            <a:r>
              <a:rPr lang="de-DE" sz="860" dirty="0"/>
              <a:t> • </a:t>
            </a:r>
            <a:r>
              <a:rPr lang="de-DE" sz="860" dirty="0" err="1"/>
              <a:t>jam</a:t>
            </a:r>
            <a:r>
              <a:rPr lang="de-DE" sz="860" dirty="0"/>
              <a:t> </a:t>
            </a:r>
            <a:r>
              <a:rPr lang="de-DE" sz="860" b="1" dirty="0"/>
              <a:t>42 g</a:t>
            </a:r>
            <a:r>
              <a:rPr lang="de-DE" sz="860" dirty="0"/>
              <a:t> • </a:t>
            </a:r>
            <a:r>
              <a:rPr lang="de-DE" sz="860" dirty="0" err="1"/>
              <a:t>banana</a:t>
            </a:r>
            <a:r>
              <a:rPr lang="de-DE" sz="860" dirty="0"/>
              <a:t> </a:t>
            </a:r>
            <a:r>
              <a:rPr lang="de-DE" sz="860" b="1" dirty="0"/>
              <a:t>125 g</a:t>
            </a:r>
            <a:r>
              <a:rPr lang="de-DE" sz="860" dirty="0"/>
              <a:t> • 0% Greek </a:t>
            </a:r>
            <a:r>
              <a:rPr lang="de-DE" sz="860" dirty="0" err="1"/>
              <a:t>yogurt</a:t>
            </a:r>
            <a:r>
              <a:rPr lang="de-DE" sz="860" dirty="0"/>
              <a:t> </a:t>
            </a:r>
            <a:r>
              <a:rPr lang="de-DE" sz="860" b="1" dirty="0"/>
              <a:t>165 g</a:t>
            </a:r>
            <a:r>
              <a:rPr lang="de-DE" sz="860" dirty="0"/>
              <a:t> • </a:t>
            </a:r>
            <a:r>
              <a:rPr lang="de-DE" sz="860" dirty="0" err="1"/>
              <a:t>peanut</a:t>
            </a:r>
            <a:r>
              <a:rPr lang="de-DE" sz="860" dirty="0"/>
              <a:t> </a:t>
            </a:r>
            <a:r>
              <a:rPr lang="de-DE" sz="860" dirty="0" err="1"/>
              <a:t>butter</a:t>
            </a:r>
            <a:r>
              <a:rPr lang="de-DE" sz="860" dirty="0"/>
              <a:t> </a:t>
            </a:r>
            <a:r>
              <a:rPr lang="de-DE" sz="860" b="1" dirty="0"/>
              <a:t>21 g</a:t>
            </a:r>
            <a:r>
              <a:rPr lang="de-DE" sz="860" dirty="0"/>
              <a:t> • </a:t>
            </a:r>
            <a:r>
              <a:rPr lang="de-DE" sz="860" dirty="0" err="1"/>
              <a:t>honey</a:t>
            </a:r>
            <a:r>
              <a:rPr lang="de-DE" sz="860" dirty="0"/>
              <a:t> </a:t>
            </a:r>
            <a:r>
              <a:rPr lang="de-DE" sz="860" b="1" dirty="0"/>
              <a:t>17 g</a:t>
            </a:r>
            <a:r>
              <a:rPr lang="de-DE" sz="860" dirty="0"/>
              <a:t> • </a:t>
            </a:r>
            <a:r>
              <a:rPr lang="de-DE" sz="860" dirty="0" err="1"/>
              <a:t>butter</a:t>
            </a:r>
            <a:r>
              <a:rPr lang="de-DE" sz="860" dirty="0"/>
              <a:t> </a:t>
            </a:r>
            <a:r>
              <a:rPr lang="de-DE" sz="860" b="1" dirty="0"/>
              <a:t>3 g</a:t>
            </a:r>
            <a:endParaRPr lang="en-US" sz="860" dirty="0"/>
          </a:p>
        </p:txBody>
      </p:sp>
      <p:sp>
        <p:nvSpPr>
          <p:cNvPr id="47" name="Text 22">
            <a:extLst>
              <a:ext uri="{FF2B5EF4-FFF2-40B4-BE49-F238E27FC236}">
                <a16:creationId xmlns:a16="http://schemas.microsoft.com/office/drawing/2014/main" id="{CA47C991-003D-BA62-1997-107F9996E6F3}"/>
              </a:ext>
            </a:extLst>
          </p:cNvPr>
          <p:cNvSpPr/>
          <p:nvPr/>
        </p:nvSpPr>
        <p:spPr>
          <a:xfrm>
            <a:off x="8181206" y="2459449"/>
            <a:ext cx="13533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de-DE" sz="900" b="1" dirty="0"/>
              <a:t>~</a:t>
            </a:r>
            <a:r>
              <a:rPr lang="de-DE" sz="810" b="1" dirty="0"/>
              <a:t>927</a:t>
            </a:r>
            <a:r>
              <a:rPr lang="de-DE" sz="900" b="1" dirty="0"/>
              <a:t> </a:t>
            </a:r>
            <a:r>
              <a:rPr lang="en-US" sz="810" b="1" dirty="0">
                <a:solidFill>
                  <a:srgbClr val="14213D"/>
                </a:solidFill>
              </a:rPr>
              <a:t>kcal</a:t>
            </a:r>
            <a:endParaRPr lang="en-US" sz="810" dirty="0"/>
          </a:p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C156 / P39 / F17</a:t>
            </a:r>
            <a:endParaRPr lang="en-US" sz="810" dirty="0"/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D956CBF5-0E9D-A199-37E2-7C15C5CF7069}"/>
              </a:ext>
            </a:extLst>
          </p:cNvPr>
          <p:cNvSpPr/>
          <p:nvPr/>
        </p:nvSpPr>
        <p:spPr>
          <a:xfrm>
            <a:off x="9699110" y="2477737"/>
            <a:ext cx="21854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A6270"/>
                </a:solidFill>
              </a:rPr>
              <a:t>3–4h pre-first game</a:t>
            </a:r>
            <a:endParaRPr lang="en-US" sz="830" dirty="0"/>
          </a:p>
        </p:txBody>
      </p:sp>
      <p:sp>
        <p:nvSpPr>
          <p:cNvPr id="51" name="Shape 24">
            <a:extLst>
              <a:ext uri="{FF2B5EF4-FFF2-40B4-BE49-F238E27FC236}">
                <a16:creationId xmlns:a16="http://schemas.microsoft.com/office/drawing/2014/main" id="{C15F1A9F-0A7D-2537-CCC7-A5D3A8332181}"/>
              </a:ext>
            </a:extLst>
          </p:cNvPr>
          <p:cNvSpPr/>
          <p:nvPr/>
        </p:nvSpPr>
        <p:spPr>
          <a:xfrm>
            <a:off x="609974" y="3108673"/>
            <a:ext cx="11365992" cy="448056"/>
          </a:xfrm>
          <a:prstGeom prst="rect">
            <a:avLst/>
          </a:prstGeom>
          <a:solidFill>
            <a:srgbClr val="F7F5EF"/>
          </a:solidFill>
          <a:ln w="12700">
            <a:solidFill>
              <a:srgbClr val="DDD7C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89D3C8FB-D132-BA71-3FB8-EE0308D2834F}"/>
              </a:ext>
            </a:extLst>
          </p:cNvPr>
          <p:cNvSpPr/>
          <p:nvPr/>
        </p:nvSpPr>
        <p:spPr>
          <a:xfrm>
            <a:off x="683126" y="3200113"/>
            <a:ext cx="78638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14213D"/>
                </a:solidFill>
              </a:rPr>
              <a:t>Snack 1</a:t>
            </a:r>
            <a:endParaRPr lang="en-US" sz="860" dirty="0"/>
          </a:p>
        </p:txBody>
      </p:sp>
      <p:sp>
        <p:nvSpPr>
          <p:cNvPr id="55" name="Text 26">
            <a:extLst>
              <a:ext uri="{FF2B5EF4-FFF2-40B4-BE49-F238E27FC236}">
                <a16:creationId xmlns:a16="http://schemas.microsoft.com/office/drawing/2014/main" id="{29F10C8E-D657-CE2A-9D07-8B6B35C53011}"/>
              </a:ext>
            </a:extLst>
          </p:cNvPr>
          <p:cNvSpPr/>
          <p:nvPr/>
        </p:nvSpPr>
        <p:spPr>
          <a:xfrm>
            <a:off x="1634102" y="3181825"/>
            <a:ext cx="63825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de-DE" sz="860" dirty="0"/>
              <a:t>Sports </a:t>
            </a:r>
            <a:r>
              <a:rPr lang="de-DE" sz="860" dirty="0" err="1"/>
              <a:t>drink</a:t>
            </a:r>
            <a:r>
              <a:rPr lang="de-DE" sz="860" dirty="0"/>
              <a:t> </a:t>
            </a:r>
            <a:r>
              <a:rPr lang="de-DE" sz="860" b="1" dirty="0"/>
              <a:t>415 ml</a:t>
            </a:r>
            <a:r>
              <a:rPr lang="de-DE" sz="860" dirty="0"/>
              <a:t> • </a:t>
            </a:r>
            <a:r>
              <a:rPr lang="de-DE" sz="860" dirty="0" err="1"/>
              <a:t>banana</a:t>
            </a:r>
            <a:r>
              <a:rPr lang="de-DE" sz="860" dirty="0"/>
              <a:t> </a:t>
            </a:r>
            <a:r>
              <a:rPr lang="de-DE" sz="860" b="1" dirty="0"/>
              <a:t>110 g</a:t>
            </a:r>
            <a:endParaRPr lang="en-US" sz="860" dirty="0"/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09B13456-0D23-3F31-9CF5-9A9AEA543843}"/>
              </a:ext>
            </a:extLst>
          </p:cNvPr>
          <p:cNvSpPr/>
          <p:nvPr/>
        </p:nvSpPr>
        <p:spPr>
          <a:xfrm>
            <a:off x="8181206" y="3172681"/>
            <a:ext cx="13533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~206 kcal</a:t>
            </a:r>
            <a:endParaRPr lang="en-US" sz="810" dirty="0"/>
          </a:p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C50 / P1 / F0</a:t>
            </a:r>
            <a:endParaRPr lang="en-US" sz="810" dirty="0"/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54437B5E-0344-9C4D-C369-6AB373848C63}"/>
              </a:ext>
            </a:extLst>
          </p:cNvPr>
          <p:cNvSpPr/>
          <p:nvPr/>
        </p:nvSpPr>
        <p:spPr>
          <a:xfrm>
            <a:off x="9699110" y="3190969"/>
            <a:ext cx="21854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A6270"/>
                </a:solidFill>
              </a:rPr>
              <a:t>30–60min pre-game</a:t>
            </a:r>
            <a:endParaRPr lang="en-US" sz="830" dirty="0"/>
          </a:p>
        </p:txBody>
      </p:sp>
      <p:sp>
        <p:nvSpPr>
          <p:cNvPr id="61" name="Shape 29">
            <a:extLst>
              <a:ext uri="{FF2B5EF4-FFF2-40B4-BE49-F238E27FC236}">
                <a16:creationId xmlns:a16="http://schemas.microsoft.com/office/drawing/2014/main" id="{BE5AD529-3C59-AA64-BF6B-C1090B496ADF}"/>
              </a:ext>
            </a:extLst>
          </p:cNvPr>
          <p:cNvSpPr/>
          <p:nvPr/>
        </p:nvSpPr>
        <p:spPr>
          <a:xfrm>
            <a:off x="609974" y="3556729"/>
            <a:ext cx="11365992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7C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85930CC2-19D3-4D03-6703-89D63C3C46C9}"/>
              </a:ext>
            </a:extLst>
          </p:cNvPr>
          <p:cNvSpPr/>
          <p:nvPr/>
        </p:nvSpPr>
        <p:spPr>
          <a:xfrm>
            <a:off x="683126" y="3648169"/>
            <a:ext cx="78638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14213D"/>
                </a:solidFill>
              </a:rPr>
              <a:t>Snack 2</a:t>
            </a:r>
            <a:endParaRPr lang="en-US" sz="860" dirty="0"/>
          </a:p>
        </p:txBody>
      </p:sp>
      <p:sp>
        <p:nvSpPr>
          <p:cNvPr id="65" name="Text 31">
            <a:extLst>
              <a:ext uri="{FF2B5EF4-FFF2-40B4-BE49-F238E27FC236}">
                <a16:creationId xmlns:a16="http://schemas.microsoft.com/office/drawing/2014/main" id="{B502D613-CD8F-DC10-1F7A-D3989F8A8DAC}"/>
              </a:ext>
            </a:extLst>
          </p:cNvPr>
          <p:cNvSpPr/>
          <p:nvPr/>
        </p:nvSpPr>
        <p:spPr>
          <a:xfrm>
            <a:off x="1634102" y="3629881"/>
            <a:ext cx="63825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de-DE" sz="860" dirty="0"/>
              <a:t>Rice </a:t>
            </a:r>
            <a:r>
              <a:rPr lang="de-DE" sz="860" dirty="0" err="1"/>
              <a:t>cakes</a:t>
            </a:r>
            <a:r>
              <a:rPr lang="de-DE" sz="860" dirty="0"/>
              <a:t> </a:t>
            </a:r>
            <a:r>
              <a:rPr lang="de-DE" sz="860" b="1" dirty="0"/>
              <a:t>25 g</a:t>
            </a:r>
            <a:r>
              <a:rPr lang="de-DE" sz="860" dirty="0"/>
              <a:t> • </a:t>
            </a:r>
            <a:r>
              <a:rPr lang="de-DE" sz="860" dirty="0" err="1"/>
              <a:t>honey</a:t>
            </a:r>
            <a:r>
              <a:rPr lang="de-DE" sz="860" dirty="0"/>
              <a:t> </a:t>
            </a:r>
            <a:r>
              <a:rPr lang="de-DE" sz="860" b="1" dirty="0"/>
              <a:t>17 g</a:t>
            </a:r>
            <a:r>
              <a:rPr lang="de-DE" sz="860" dirty="0"/>
              <a:t> • </a:t>
            </a:r>
            <a:r>
              <a:rPr lang="de-DE" sz="860" dirty="0" err="1"/>
              <a:t>sports</a:t>
            </a:r>
            <a:r>
              <a:rPr lang="de-DE" sz="860" dirty="0"/>
              <a:t> </a:t>
            </a:r>
            <a:r>
              <a:rPr lang="de-DE" sz="860" dirty="0" err="1"/>
              <a:t>drink</a:t>
            </a:r>
            <a:r>
              <a:rPr lang="de-DE" sz="860" dirty="0"/>
              <a:t> </a:t>
            </a:r>
            <a:r>
              <a:rPr lang="de-DE" sz="860" b="1" dirty="0"/>
              <a:t>275 ml</a:t>
            </a:r>
            <a:endParaRPr lang="en-US" sz="860" dirty="0"/>
          </a:p>
        </p:txBody>
      </p:sp>
      <p:sp>
        <p:nvSpPr>
          <p:cNvPr id="67" name="Text 32">
            <a:extLst>
              <a:ext uri="{FF2B5EF4-FFF2-40B4-BE49-F238E27FC236}">
                <a16:creationId xmlns:a16="http://schemas.microsoft.com/office/drawing/2014/main" id="{70311B4F-90B3-FD62-64D7-9AD4173F96DE}"/>
              </a:ext>
            </a:extLst>
          </p:cNvPr>
          <p:cNvSpPr/>
          <p:nvPr/>
        </p:nvSpPr>
        <p:spPr>
          <a:xfrm>
            <a:off x="8181206" y="3620737"/>
            <a:ext cx="135331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~212 kcal</a:t>
            </a:r>
            <a:endParaRPr lang="en-US" sz="810" dirty="0"/>
          </a:p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C50 / P2 / F1</a:t>
            </a:r>
            <a:endParaRPr lang="en-US" sz="810" dirty="0"/>
          </a:p>
        </p:txBody>
      </p:sp>
      <p:sp>
        <p:nvSpPr>
          <p:cNvPr id="69" name="Text 33">
            <a:extLst>
              <a:ext uri="{FF2B5EF4-FFF2-40B4-BE49-F238E27FC236}">
                <a16:creationId xmlns:a16="http://schemas.microsoft.com/office/drawing/2014/main" id="{F51C1249-71F8-FA82-D37A-DAD8CA1B2A1A}"/>
              </a:ext>
            </a:extLst>
          </p:cNvPr>
          <p:cNvSpPr/>
          <p:nvPr/>
        </p:nvSpPr>
        <p:spPr>
          <a:xfrm>
            <a:off x="9699110" y="3639025"/>
            <a:ext cx="218541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A6270"/>
                </a:solidFill>
              </a:rPr>
              <a:t>20–45min gap</a:t>
            </a:r>
            <a:endParaRPr lang="en-US" sz="830" dirty="0"/>
          </a:p>
        </p:txBody>
      </p:sp>
      <p:sp>
        <p:nvSpPr>
          <p:cNvPr id="71" name="Shape 34">
            <a:extLst>
              <a:ext uri="{FF2B5EF4-FFF2-40B4-BE49-F238E27FC236}">
                <a16:creationId xmlns:a16="http://schemas.microsoft.com/office/drawing/2014/main" id="{C873503F-3048-EE3B-455D-0869387E43C7}"/>
              </a:ext>
            </a:extLst>
          </p:cNvPr>
          <p:cNvSpPr/>
          <p:nvPr/>
        </p:nvSpPr>
        <p:spPr>
          <a:xfrm>
            <a:off x="609974" y="4077937"/>
            <a:ext cx="11365992" cy="749808"/>
          </a:xfrm>
          <a:prstGeom prst="rect">
            <a:avLst/>
          </a:prstGeom>
          <a:solidFill>
            <a:srgbClr val="F7F5EF"/>
          </a:solidFill>
          <a:ln w="12700">
            <a:solidFill>
              <a:srgbClr val="DDD7C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3" name="Text 35">
            <a:extLst>
              <a:ext uri="{FF2B5EF4-FFF2-40B4-BE49-F238E27FC236}">
                <a16:creationId xmlns:a16="http://schemas.microsoft.com/office/drawing/2014/main" id="{CCBC0EDF-0E45-2E68-B38F-7ED020035A21}"/>
              </a:ext>
            </a:extLst>
          </p:cNvPr>
          <p:cNvSpPr/>
          <p:nvPr/>
        </p:nvSpPr>
        <p:spPr>
          <a:xfrm>
            <a:off x="683126" y="4169377"/>
            <a:ext cx="78638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14213D"/>
                </a:solidFill>
              </a:rPr>
              <a:t>Lunch</a:t>
            </a:r>
            <a:endParaRPr lang="en-US" sz="860" dirty="0"/>
          </a:p>
        </p:txBody>
      </p:sp>
      <p:sp>
        <p:nvSpPr>
          <p:cNvPr id="75" name="Text 36">
            <a:extLst>
              <a:ext uri="{FF2B5EF4-FFF2-40B4-BE49-F238E27FC236}">
                <a16:creationId xmlns:a16="http://schemas.microsoft.com/office/drawing/2014/main" id="{7E77E4B5-93C4-857C-83F0-C9D966338E3B}"/>
              </a:ext>
            </a:extLst>
          </p:cNvPr>
          <p:cNvSpPr/>
          <p:nvPr/>
        </p:nvSpPr>
        <p:spPr>
          <a:xfrm>
            <a:off x="1634102" y="4151089"/>
            <a:ext cx="6382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de-DE" sz="860" dirty="0" err="1"/>
              <a:t>Cooked</a:t>
            </a:r>
            <a:r>
              <a:rPr lang="de-DE" sz="860" dirty="0"/>
              <a:t> </a:t>
            </a:r>
            <a:r>
              <a:rPr lang="de-DE" sz="860" dirty="0" err="1"/>
              <a:t>pasta</a:t>
            </a:r>
            <a:r>
              <a:rPr lang="de-DE" sz="860" dirty="0"/>
              <a:t> </a:t>
            </a:r>
            <a:r>
              <a:rPr lang="de-DE" sz="860" b="1" dirty="0"/>
              <a:t>333 g</a:t>
            </a:r>
            <a:r>
              <a:rPr lang="de-DE" sz="860" dirty="0"/>
              <a:t> • </a:t>
            </a:r>
            <a:r>
              <a:rPr lang="de-DE" sz="860" dirty="0" err="1"/>
              <a:t>soy</a:t>
            </a:r>
            <a:r>
              <a:rPr lang="de-DE" sz="860" dirty="0"/>
              <a:t> </a:t>
            </a:r>
            <a:r>
              <a:rPr lang="de-DE" sz="860" dirty="0" err="1"/>
              <a:t>mince</a:t>
            </a:r>
            <a:r>
              <a:rPr lang="de-DE" sz="860" dirty="0"/>
              <a:t>/TVP </a:t>
            </a:r>
            <a:r>
              <a:rPr lang="de-DE" sz="860" b="1" dirty="0"/>
              <a:t>25 g</a:t>
            </a:r>
            <a:r>
              <a:rPr lang="de-DE" sz="860" dirty="0"/>
              <a:t> • </a:t>
            </a:r>
            <a:r>
              <a:rPr lang="de-DE" sz="860" dirty="0" err="1"/>
              <a:t>tomato</a:t>
            </a:r>
            <a:r>
              <a:rPr lang="de-DE" sz="860" dirty="0"/>
              <a:t> </a:t>
            </a:r>
            <a:r>
              <a:rPr lang="de-DE" sz="860" dirty="0" err="1"/>
              <a:t>passata</a:t>
            </a:r>
            <a:r>
              <a:rPr lang="de-DE" sz="860" dirty="0"/>
              <a:t> </a:t>
            </a:r>
            <a:r>
              <a:rPr lang="de-DE" sz="860" b="1" dirty="0"/>
              <a:t>167 g</a:t>
            </a:r>
            <a:r>
              <a:rPr lang="de-DE" sz="860" dirty="0"/>
              <a:t> • </a:t>
            </a:r>
            <a:r>
              <a:rPr lang="de-DE" sz="860" dirty="0" err="1"/>
              <a:t>olive</a:t>
            </a:r>
            <a:r>
              <a:rPr lang="de-DE" sz="860" dirty="0"/>
              <a:t> </a:t>
            </a:r>
            <a:r>
              <a:rPr lang="de-DE" sz="860" dirty="0" err="1"/>
              <a:t>oil</a:t>
            </a:r>
            <a:r>
              <a:rPr lang="de-DE" sz="860" dirty="0"/>
              <a:t> </a:t>
            </a:r>
            <a:r>
              <a:rPr lang="de-DE" sz="860" b="1" dirty="0"/>
              <a:t>15 g</a:t>
            </a:r>
            <a:r>
              <a:rPr lang="de-DE" sz="860" dirty="0"/>
              <a:t> • </a:t>
            </a:r>
            <a:r>
              <a:rPr lang="de-DE" sz="860" dirty="0" err="1"/>
              <a:t>white</a:t>
            </a:r>
            <a:r>
              <a:rPr lang="de-DE" sz="860" dirty="0"/>
              <a:t> </a:t>
            </a:r>
            <a:r>
              <a:rPr lang="de-DE" sz="860" dirty="0" err="1"/>
              <a:t>bread</a:t>
            </a:r>
            <a:r>
              <a:rPr lang="de-DE" sz="860" dirty="0"/>
              <a:t> </a:t>
            </a:r>
            <a:r>
              <a:rPr lang="de-DE" sz="860" b="1" dirty="0"/>
              <a:t>67 g</a:t>
            </a:r>
            <a:endParaRPr lang="de-DE" sz="860" dirty="0"/>
          </a:p>
        </p:txBody>
      </p:sp>
      <p:sp>
        <p:nvSpPr>
          <p:cNvPr id="77" name="Text 37">
            <a:extLst>
              <a:ext uri="{FF2B5EF4-FFF2-40B4-BE49-F238E27FC236}">
                <a16:creationId xmlns:a16="http://schemas.microsoft.com/office/drawing/2014/main" id="{A447DE39-9589-2A3A-0C2A-1A222ED07EB1}"/>
              </a:ext>
            </a:extLst>
          </p:cNvPr>
          <p:cNvSpPr/>
          <p:nvPr/>
        </p:nvSpPr>
        <p:spPr>
          <a:xfrm>
            <a:off x="8181206" y="4141945"/>
            <a:ext cx="13533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de-DE" sz="810" b="1" dirty="0"/>
              <a:t>~991 kcal</a:t>
            </a:r>
            <a:br>
              <a:rPr lang="de-DE" sz="810" dirty="0"/>
            </a:br>
            <a:r>
              <a:rPr lang="de-DE" sz="810" b="1" dirty="0"/>
              <a:t>C157/ P40 / F23</a:t>
            </a:r>
            <a:endParaRPr lang="en-US" sz="810" dirty="0"/>
          </a:p>
        </p:txBody>
      </p:sp>
      <p:sp>
        <p:nvSpPr>
          <p:cNvPr id="79" name="Text 38">
            <a:extLst>
              <a:ext uri="{FF2B5EF4-FFF2-40B4-BE49-F238E27FC236}">
                <a16:creationId xmlns:a16="http://schemas.microsoft.com/office/drawing/2014/main" id="{010765C4-46CD-2C43-0DD9-81829E8975D5}"/>
              </a:ext>
            </a:extLst>
          </p:cNvPr>
          <p:cNvSpPr/>
          <p:nvPr/>
        </p:nvSpPr>
        <p:spPr>
          <a:xfrm>
            <a:off x="9699110" y="4160233"/>
            <a:ext cx="21854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A6270"/>
                </a:solidFill>
              </a:rPr>
              <a:t>Longest break; ideal 90+min before next game</a:t>
            </a:r>
            <a:endParaRPr lang="en-US" sz="830" dirty="0"/>
          </a:p>
        </p:txBody>
      </p:sp>
      <p:sp>
        <p:nvSpPr>
          <p:cNvPr id="81" name="Shape 39">
            <a:extLst>
              <a:ext uri="{FF2B5EF4-FFF2-40B4-BE49-F238E27FC236}">
                <a16:creationId xmlns:a16="http://schemas.microsoft.com/office/drawing/2014/main" id="{7EA9800A-01BA-142B-5236-1001CAC5F05D}"/>
              </a:ext>
            </a:extLst>
          </p:cNvPr>
          <p:cNvSpPr/>
          <p:nvPr/>
        </p:nvSpPr>
        <p:spPr>
          <a:xfrm>
            <a:off x="609974" y="4827745"/>
            <a:ext cx="11365992" cy="521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7C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3" name="Text 40">
            <a:extLst>
              <a:ext uri="{FF2B5EF4-FFF2-40B4-BE49-F238E27FC236}">
                <a16:creationId xmlns:a16="http://schemas.microsoft.com/office/drawing/2014/main" id="{724B86E3-5265-A4AD-D969-F766B03C11C1}"/>
              </a:ext>
            </a:extLst>
          </p:cNvPr>
          <p:cNvSpPr/>
          <p:nvPr/>
        </p:nvSpPr>
        <p:spPr>
          <a:xfrm>
            <a:off x="683126" y="4919185"/>
            <a:ext cx="78638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14213D"/>
                </a:solidFill>
              </a:rPr>
              <a:t>Snack 3</a:t>
            </a:r>
            <a:endParaRPr lang="en-US" sz="860" dirty="0"/>
          </a:p>
        </p:txBody>
      </p:sp>
      <p:sp>
        <p:nvSpPr>
          <p:cNvPr id="85" name="Text 41">
            <a:extLst>
              <a:ext uri="{FF2B5EF4-FFF2-40B4-BE49-F238E27FC236}">
                <a16:creationId xmlns:a16="http://schemas.microsoft.com/office/drawing/2014/main" id="{5E4BFD21-3683-2725-624E-9CB15C4E7A5D}"/>
              </a:ext>
            </a:extLst>
          </p:cNvPr>
          <p:cNvSpPr/>
          <p:nvPr/>
        </p:nvSpPr>
        <p:spPr>
          <a:xfrm>
            <a:off x="1634102" y="4900897"/>
            <a:ext cx="63825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dirty="0"/>
              <a:t>White bread </a:t>
            </a:r>
            <a:r>
              <a:rPr lang="en-US" sz="860" b="1" dirty="0"/>
              <a:t>50 g </a:t>
            </a:r>
            <a:r>
              <a:rPr lang="en-US" sz="860" dirty="0"/>
              <a:t>• jam </a:t>
            </a:r>
            <a:r>
              <a:rPr lang="en-US" sz="860" b="1" dirty="0"/>
              <a:t>30 g </a:t>
            </a:r>
            <a:r>
              <a:rPr lang="en-US" sz="860" dirty="0"/>
              <a:t>• lean turkey slices </a:t>
            </a:r>
            <a:r>
              <a:rPr lang="en-US" sz="860" b="1" dirty="0"/>
              <a:t>33 g</a:t>
            </a:r>
          </a:p>
        </p:txBody>
      </p:sp>
      <p:sp>
        <p:nvSpPr>
          <p:cNvPr id="87" name="Text 42">
            <a:extLst>
              <a:ext uri="{FF2B5EF4-FFF2-40B4-BE49-F238E27FC236}">
                <a16:creationId xmlns:a16="http://schemas.microsoft.com/office/drawing/2014/main" id="{0C71C756-6326-A0B7-A3C3-73BAB9C349E6}"/>
              </a:ext>
            </a:extLst>
          </p:cNvPr>
          <p:cNvSpPr/>
          <p:nvPr/>
        </p:nvSpPr>
        <p:spPr>
          <a:xfrm>
            <a:off x="8181206" y="4891753"/>
            <a:ext cx="135331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~261 kcal</a:t>
            </a:r>
            <a:endParaRPr lang="en-US" sz="810" dirty="0"/>
          </a:p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C45 / P15 / F2,5</a:t>
            </a:r>
            <a:endParaRPr lang="en-US" sz="810" dirty="0"/>
          </a:p>
        </p:txBody>
      </p:sp>
      <p:sp>
        <p:nvSpPr>
          <p:cNvPr id="89" name="Text 43">
            <a:extLst>
              <a:ext uri="{FF2B5EF4-FFF2-40B4-BE49-F238E27FC236}">
                <a16:creationId xmlns:a16="http://schemas.microsoft.com/office/drawing/2014/main" id="{510494AF-386D-8902-76CE-78A03B6D9EB2}"/>
              </a:ext>
            </a:extLst>
          </p:cNvPr>
          <p:cNvSpPr/>
          <p:nvPr/>
        </p:nvSpPr>
        <p:spPr>
          <a:xfrm>
            <a:off x="9699110" y="4910041"/>
            <a:ext cx="218541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A6270"/>
                </a:solidFill>
              </a:rPr>
              <a:t>45–90min gap</a:t>
            </a:r>
            <a:endParaRPr lang="en-US" sz="830" dirty="0"/>
          </a:p>
        </p:txBody>
      </p:sp>
      <p:sp>
        <p:nvSpPr>
          <p:cNvPr id="91" name="Shape 44">
            <a:extLst>
              <a:ext uri="{FF2B5EF4-FFF2-40B4-BE49-F238E27FC236}">
                <a16:creationId xmlns:a16="http://schemas.microsoft.com/office/drawing/2014/main" id="{0A07C2DF-6DE1-3C13-CABA-41E3870875F0}"/>
              </a:ext>
            </a:extLst>
          </p:cNvPr>
          <p:cNvSpPr/>
          <p:nvPr/>
        </p:nvSpPr>
        <p:spPr>
          <a:xfrm>
            <a:off x="609974" y="5348953"/>
            <a:ext cx="11365992" cy="521208"/>
          </a:xfrm>
          <a:prstGeom prst="rect">
            <a:avLst/>
          </a:prstGeom>
          <a:solidFill>
            <a:srgbClr val="F7F5EF"/>
          </a:solidFill>
          <a:ln w="12700">
            <a:solidFill>
              <a:srgbClr val="DDD7C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3" name="Text 45">
            <a:extLst>
              <a:ext uri="{FF2B5EF4-FFF2-40B4-BE49-F238E27FC236}">
                <a16:creationId xmlns:a16="http://schemas.microsoft.com/office/drawing/2014/main" id="{437E53DE-5098-B422-0C3E-74E236330D02}"/>
              </a:ext>
            </a:extLst>
          </p:cNvPr>
          <p:cNvSpPr/>
          <p:nvPr/>
        </p:nvSpPr>
        <p:spPr>
          <a:xfrm>
            <a:off x="683126" y="5440393"/>
            <a:ext cx="78638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14213D"/>
                </a:solidFill>
              </a:rPr>
              <a:t>Snack 4</a:t>
            </a:r>
            <a:endParaRPr lang="en-US" sz="860" dirty="0"/>
          </a:p>
        </p:txBody>
      </p:sp>
      <p:sp>
        <p:nvSpPr>
          <p:cNvPr id="95" name="Text 46">
            <a:extLst>
              <a:ext uri="{FF2B5EF4-FFF2-40B4-BE49-F238E27FC236}">
                <a16:creationId xmlns:a16="http://schemas.microsoft.com/office/drawing/2014/main" id="{765402C6-C698-840E-0FD9-56CCE2C3C813}"/>
              </a:ext>
            </a:extLst>
          </p:cNvPr>
          <p:cNvSpPr/>
          <p:nvPr/>
        </p:nvSpPr>
        <p:spPr>
          <a:xfrm>
            <a:off x="1634102" y="5422105"/>
            <a:ext cx="63825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dirty="0"/>
              <a:t>Low-fat chocolate milk </a:t>
            </a:r>
            <a:r>
              <a:rPr lang="en-US" sz="860" b="1" dirty="0"/>
              <a:t>415 ml</a:t>
            </a:r>
            <a:r>
              <a:rPr lang="en-US" sz="860" dirty="0"/>
              <a:t> • banana </a:t>
            </a:r>
            <a:r>
              <a:rPr lang="en-US" sz="860" b="1" dirty="0"/>
              <a:t>85 g </a:t>
            </a:r>
            <a:r>
              <a:rPr lang="en-US" sz="860" dirty="0"/>
              <a:t>• honey </a:t>
            </a:r>
            <a:r>
              <a:rPr lang="en-US" sz="860" b="1" dirty="0"/>
              <a:t>17 g</a:t>
            </a:r>
          </a:p>
        </p:txBody>
      </p:sp>
      <p:sp>
        <p:nvSpPr>
          <p:cNvPr id="97" name="Text 47">
            <a:extLst>
              <a:ext uri="{FF2B5EF4-FFF2-40B4-BE49-F238E27FC236}">
                <a16:creationId xmlns:a16="http://schemas.microsoft.com/office/drawing/2014/main" id="{1DECF80E-9B77-CD0D-E4AC-03083736688B}"/>
              </a:ext>
            </a:extLst>
          </p:cNvPr>
          <p:cNvSpPr/>
          <p:nvPr/>
        </p:nvSpPr>
        <p:spPr>
          <a:xfrm>
            <a:off x="8181206" y="5412961"/>
            <a:ext cx="135331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~416 kcal</a:t>
            </a:r>
            <a:endParaRPr lang="en-US" sz="810" dirty="0"/>
          </a:p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C74 / P15 / F7</a:t>
            </a:r>
            <a:endParaRPr lang="en-US" sz="810" dirty="0"/>
          </a:p>
        </p:txBody>
      </p:sp>
      <p:sp>
        <p:nvSpPr>
          <p:cNvPr id="99" name="Text 48">
            <a:extLst>
              <a:ext uri="{FF2B5EF4-FFF2-40B4-BE49-F238E27FC236}">
                <a16:creationId xmlns:a16="http://schemas.microsoft.com/office/drawing/2014/main" id="{30BE51CA-9C7B-98AA-CF08-8B9D4EC0CC05}"/>
              </a:ext>
            </a:extLst>
          </p:cNvPr>
          <p:cNvSpPr/>
          <p:nvPr/>
        </p:nvSpPr>
        <p:spPr>
          <a:xfrm>
            <a:off x="9699110" y="5431249"/>
            <a:ext cx="218541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A6270"/>
                </a:solidFill>
              </a:rPr>
              <a:t>Final games or immediate recovery</a:t>
            </a:r>
            <a:endParaRPr lang="en-US" sz="830" dirty="0"/>
          </a:p>
        </p:txBody>
      </p:sp>
      <p:sp>
        <p:nvSpPr>
          <p:cNvPr id="101" name="Shape 49">
            <a:extLst>
              <a:ext uri="{FF2B5EF4-FFF2-40B4-BE49-F238E27FC236}">
                <a16:creationId xmlns:a16="http://schemas.microsoft.com/office/drawing/2014/main" id="{686F0E0E-01B4-5B7E-F5CE-FF769A1A37AF}"/>
              </a:ext>
            </a:extLst>
          </p:cNvPr>
          <p:cNvSpPr/>
          <p:nvPr/>
        </p:nvSpPr>
        <p:spPr>
          <a:xfrm>
            <a:off x="609974" y="5870161"/>
            <a:ext cx="1136599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7C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3" name="Text 50">
            <a:extLst>
              <a:ext uri="{FF2B5EF4-FFF2-40B4-BE49-F238E27FC236}">
                <a16:creationId xmlns:a16="http://schemas.microsoft.com/office/drawing/2014/main" id="{DEE9F01E-3E8E-5357-0DBA-EEAAAC1433E2}"/>
              </a:ext>
            </a:extLst>
          </p:cNvPr>
          <p:cNvSpPr/>
          <p:nvPr/>
        </p:nvSpPr>
        <p:spPr>
          <a:xfrm>
            <a:off x="683126" y="5961601"/>
            <a:ext cx="78638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b="1" dirty="0">
                <a:solidFill>
                  <a:srgbClr val="14213D"/>
                </a:solidFill>
              </a:rPr>
              <a:t>Dinner</a:t>
            </a:r>
            <a:endParaRPr lang="en-US" sz="860" dirty="0"/>
          </a:p>
        </p:txBody>
      </p:sp>
      <p:sp>
        <p:nvSpPr>
          <p:cNvPr id="105" name="Text 51">
            <a:extLst>
              <a:ext uri="{FF2B5EF4-FFF2-40B4-BE49-F238E27FC236}">
                <a16:creationId xmlns:a16="http://schemas.microsoft.com/office/drawing/2014/main" id="{019DF0BE-324A-AB9A-FE53-38E68FB74B13}"/>
              </a:ext>
            </a:extLst>
          </p:cNvPr>
          <p:cNvSpPr/>
          <p:nvPr/>
        </p:nvSpPr>
        <p:spPr>
          <a:xfrm>
            <a:off x="1634102" y="5943313"/>
            <a:ext cx="6382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60" dirty="0"/>
              <a:t>Cooked pasta </a:t>
            </a:r>
            <a:r>
              <a:rPr lang="en-US" sz="860" b="1" dirty="0"/>
              <a:t>291 g</a:t>
            </a:r>
            <a:r>
              <a:rPr lang="en-US" sz="860" dirty="0"/>
              <a:t> • chicken </a:t>
            </a:r>
            <a:r>
              <a:rPr lang="en-US" sz="860" b="1" dirty="0"/>
              <a:t>42 g </a:t>
            </a:r>
            <a:r>
              <a:rPr lang="en-US" sz="860" dirty="0"/>
              <a:t>• tomato sauce </a:t>
            </a:r>
            <a:r>
              <a:rPr lang="en-US" sz="860" b="1" dirty="0"/>
              <a:t>167 g</a:t>
            </a:r>
            <a:r>
              <a:rPr lang="en-US" sz="860" dirty="0"/>
              <a:t> • parmesan </a:t>
            </a:r>
            <a:r>
              <a:rPr lang="en-US" sz="860" b="1" dirty="0"/>
              <a:t>17 g</a:t>
            </a:r>
            <a:r>
              <a:rPr lang="en-US" sz="860" dirty="0"/>
              <a:t> • olive oil </a:t>
            </a:r>
            <a:r>
              <a:rPr lang="en-US" sz="860" b="1" dirty="0"/>
              <a:t>23 g</a:t>
            </a:r>
            <a:r>
              <a:rPr lang="en-US" sz="860" dirty="0"/>
              <a:t> • white bread </a:t>
            </a:r>
            <a:r>
              <a:rPr lang="en-US" sz="860" b="1" dirty="0"/>
              <a:t>42 g</a:t>
            </a:r>
          </a:p>
        </p:txBody>
      </p:sp>
      <p:sp>
        <p:nvSpPr>
          <p:cNvPr id="107" name="Text 52">
            <a:extLst>
              <a:ext uri="{FF2B5EF4-FFF2-40B4-BE49-F238E27FC236}">
                <a16:creationId xmlns:a16="http://schemas.microsoft.com/office/drawing/2014/main" id="{A8D71ABE-01AF-4743-0380-74F5E69311A7}"/>
              </a:ext>
            </a:extLst>
          </p:cNvPr>
          <p:cNvSpPr/>
          <p:nvPr/>
        </p:nvSpPr>
        <p:spPr>
          <a:xfrm>
            <a:off x="8181206" y="5934169"/>
            <a:ext cx="13533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~986 kcal</a:t>
            </a:r>
            <a:endParaRPr lang="en-US" sz="810" dirty="0"/>
          </a:p>
          <a:p>
            <a:pPr marL="0" indent="0" algn="ctr">
              <a:buNone/>
            </a:pPr>
            <a:r>
              <a:rPr lang="en-US" sz="810" b="1" dirty="0">
                <a:solidFill>
                  <a:srgbClr val="14213D"/>
                </a:solidFill>
              </a:rPr>
              <a:t>C125 / P42 / F36</a:t>
            </a:r>
            <a:endParaRPr lang="en-US" sz="810" dirty="0"/>
          </a:p>
        </p:txBody>
      </p:sp>
      <p:sp>
        <p:nvSpPr>
          <p:cNvPr id="109" name="Text 53">
            <a:extLst>
              <a:ext uri="{FF2B5EF4-FFF2-40B4-BE49-F238E27FC236}">
                <a16:creationId xmlns:a16="http://schemas.microsoft.com/office/drawing/2014/main" id="{B00EF287-CF85-8263-20B0-60657299B51A}"/>
              </a:ext>
            </a:extLst>
          </p:cNvPr>
          <p:cNvSpPr/>
          <p:nvPr/>
        </p:nvSpPr>
        <p:spPr>
          <a:xfrm>
            <a:off x="9699110" y="5952457"/>
            <a:ext cx="21854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A6270"/>
                </a:solidFill>
              </a:rPr>
              <a:t>Post-tournament recovery</a:t>
            </a:r>
            <a:endParaRPr lang="en-US" sz="830" dirty="0"/>
          </a:p>
        </p:txBody>
      </p:sp>
      <p:sp>
        <p:nvSpPr>
          <p:cNvPr id="111" name="Text 56">
            <a:extLst>
              <a:ext uri="{FF2B5EF4-FFF2-40B4-BE49-F238E27FC236}">
                <a16:creationId xmlns:a16="http://schemas.microsoft.com/office/drawing/2014/main" id="{F96CCE34-EC4E-2616-E646-BCE873200C46}"/>
              </a:ext>
            </a:extLst>
          </p:cNvPr>
          <p:cNvSpPr/>
          <p:nvPr/>
        </p:nvSpPr>
        <p:spPr>
          <a:xfrm>
            <a:off x="5068887" y="1389601"/>
            <a:ext cx="21488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5A6270"/>
                </a:solidFill>
              </a:rPr>
              <a:t>macro split</a:t>
            </a:r>
            <a:endParaRPr lang="en-US" sz="680" dirty="0"/>
          </a:p>
        </p:txBody>
      </p:sp>
      <p:sp>
        <p:nvSpPr>
          <p:cNvPr id="113" name="Shape 57">
            <a:extLst>
              <a:ext uri="{FF2B5EF4-FFF2-40B4-BE49-F238E27FC236}">
                <a16:creationId xmlns:a16="http://schemas.microsoft.com/office/drawing/2014/main" id="{85EFB0CC-592F-0805-EA2B-83B749660B6E}"/>
              </a:ext>
            </a:extLst>
          </p:cNvPr>
          <p:cNvSpPr/>
          <p:nvPr/>
        </p:nvSpPr>
        <p:spPr>
          <a:xfrm>
            <a:off x="5068887" y="1535905"/>
            <a:ext cx="1396746" cy="164592"/>
          </a:xfrm>
          <a:prstGeom prst="rect">
            <a:avLst/>
          </a:prstGeom>
          <a:solidFill>
            <a:srgbClr val="2E7D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5" name="Shape 58">
            <a:extLst>
              <a:ext uri="{FF2B5EF4-FFF2-40B4-BE49-F238E27FC236}">
                <a16:creationId xmlns:a16="http://schemas.microsoft.com/office/drawing/2014/main" id="{47A3A596-9A41-9A69-6345-1B129281D0CF}"/>
              </a:ext>
            </a:extLst>
          </p:cNvPr>
          <p:cNvSpPr/>
          <p:nvPr/>
        </p:nvSpPr>
        <p:spPr>
          <a:xfrm>
            <a:off x="6465633" y="1535905"/>
            <a:ext cx="322326" cy="164592"/>
          </a:xfrm>
          <a:prstGeom prst="rect">
            <a:avLst/>
          </a:prstGeom>
          <a:solidFill>
            <a:srgbClr val="F4A26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7" name="Shape 59">
            <a:extLst>
              <a:ext uri="{FF2B5EF4-FFF2-40B4-BE49-F238E27FC236}">
                <a16:creationId xmlns:a16="http://schemas.microsoft.com/office/drawing/2014/main" id="{C2BC1F3F-549A-EE60-D86B-5F3657413173}"/>
              </a:ext>
            </a:extLst>
          </p:cNvPr>
          <p:cNvSpPr/>
          <p:nvPr/>
        </p:nvSpPr>
        <p:spPr>
          <a:xfrm>
            <a:off x="6787959" y="1535905"/>
            <a:ext cx="429768" cy="164592"/>
          </a:xfrm>
          <a:prstGeom prst="rect">
            <a:avLst/>
          </a:prstGeom>
          <a:solidFill>
            <a:srgbClr val="E76F5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9" name="Text 60">
            <a:extLst>
              <a:ext uri="{FF2B5EF4-FFF2-40B4-BE49-F238E27FC236}">
                <a16:creationId xmlns:a16="http://schemas.microsoft.com/office/drawing/2014/main" id="{20753ECF-7AC2-EC05-279C-828420DF0FFD}"/>
              </a:ext>
            </a:extLst>
          </p:cNvPr>
          <p:cNvSpPr/>
          <p:nvPr/>
        </p:nvSpPr>
        <p:spPr>
          <a:xfrm>
            <a:off x="5068887" y="1737073"/>
            <a:ext cx="139674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2E7D32"/>
                </a:solidFill>
              </a:rPr>
              <a:t>65% C</a:t>
            </a:r>
            <a:endParaRPr lang="en-US" sz="650" dirty="0"/>
          </a:p>
        </p:txBody>
      </p:sp>
      <p:sp>
        <p:nvSpPr>
          <p:cNvPr id="121" name="Text 61">
            <a:extLst>
              <a:ext uri="{FF2B5EF4-FFF2-40B4-BE49-F238E27FC236}">
                <a16:creationId xmlns:a16="http://schemas.microsoft.com/office/drawing/2014/main" id="{85A8FB4F-42D1-8009-6536-93143BCF7525}"/>
              </a:ext>
            </a:extLst>
          </p:cNvPr>
          <p:cNvSpPr/>
          <p:nvPr/>
        </p:nvSpPr>
        <p:spPr>
          <a:xfrm>
            <a:off x="6465633" y="1737073"/>
            <a:ext cx="32232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4A261"/>
                </a:solidFill>
              </a:rPr>
              <a:t>15% P</a:t>
            </a:r>
            <a:endParaRPr lang="en-US" sz="650" dirty="0"/>
          </a:p>
        </p:txBody>
      </p:sp>
      <p:sp>
        <p:nvSpPr>
          <p:cNvPr id="123" name="Text 62">
            <a:extLst>
              <a:ext uri="{FF2B5EF4-FFF2-40B4-BE49-F238E27FC236}">
                <a16:creationId xmlns:a16="http://schemas.microsoft.com/office/drawing/2014/main" id="{007697B4-4841-EC68-3127-265B4F27F904}"/>
              </a:ext>
            </a:extLst>
          </p:cNvPr>
          <p:cNvSpPr/>
          <p:nvPr/>
        </p:nvSpPr>
        <p:spPr>
          <a:xfrm>
            <a:off x="6787959" y="1737073"/>
            <a:ext cx="429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E76F51"/>
                </a:solidFill>
              </a:rPr>
              <a:t>20% F</a:t>
            </a:r>
            <a:endParaRPr lang="en-US" sz="650" dirty="0"/>
          </a:p>
        </p:txBody>
      </p:sp>
    </p:spTree>
    <p:extLst>
      <p:ext uri="{BB962C8B-B14F-4D97-AF65-F5344CB8AC3E}">
        <p14:creationId xmlns:p14="http://schemas.microsoft.com/office/powerpoint/2010/main" val="3645394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719E98F-180E-6981-F9AA-C59B42F9D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 descr="Did you eat enough at past events?">
            <a:extLst>
              <a:ext uri="{FF2B5EF4-FFF2-40B4-BE49-F238E27FC236}">
                <a16:creationId xmlns:a16="http://schemas.microsoft.com/office/drawing/2014/main" id="{380A4F99-779F-D6DB-6B0A-E001D7EA9BB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Did you eat enough at past events?</a:t>
            </a:r>
            <a:endParaRPr lang="de-DE" sz="4000" b="1">
              <a:solidFill>
                <a:srgbClr val="000000"/>
              </a:solidFill>
            </a:endParaRPr>
          </a:p>
        </p:txBody>
      </p:sp>
      <p:sp>
        <p:nvSpPr>
          <p:cNvPr id="4" name="Rechteck 3" descr="The Slido app must be installed on every computer you’re presenting from">
            <a:extLst>
              <a:ext uri="{FF2B5EF4-FFF2-40B4-BE49-F238E27FC236}">
                <a16:creationId xmlns:a16="http://schemas.microsoft.com/office/drawing/2014/main" id="{DC6564C1-B96B-6A4C-1B38-6802628688EF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  <a:endParaRPr lang="de-DE" sz="2600">
              <a:solidFill>
                <a:srgbClr val="FFFFFF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7C1D141-CF19-B5D2-E53D-59662F76C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 descr="Do not edit&#10;How to change the design">
            <a:extLst>
              <a:ext uri="{FF2B5EF4-FFF2-40B4-BE49-F238E27FC236}">
                <a16:creationId xmlns:a16="http://schemas.microsoft.com/office/drawing/2014/main" id="{B77BE0D9-693C-F219-3685-82E5C54EE98F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de-DE" sz="2200">
              <a:solidFill>
                <a:srgbClr val="198038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8511FE1-86E0-6B55-4CD4-91E15C1F0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231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3B325C-BF10-D75F-814E-F75D45000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Underhydrating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24C990-923E-D952-E967-570FF84A6D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Sources:[7,8,17-19]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D6AC5B5-451D-1969-90A0-01AB446D15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09 Hydration</a:t>
            </a:r>
          </a:p>
        </p:txBody>
      </p:sp>
      <p:sp>
        <p:nvSpPr>
          <p:cNvPr id="7" name="Shape 13">
            <a:extLst>
              <a:ext uri="{FF2B5EF4-FFF2-40B4-BE49-F238E27FC236}">
                <a16:creationId xmlns:a16="http://schemas.microsoft.com/office/drawing/2014/main" id="{FEED965C-3012-932B-A7D6-5468B07B09D0}"/>
              </a:ext>
            </a:extLst>
          </p:cNvPr>
          <p:cNvSpPr/>
          <p:nvPr/>
        </p:nvSpPr>
        <p:spPr>
          <a:xfrm>
            <a:off x="792854" y="2654357"/>
            <a:ext cx="4663440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524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DC9B0FBE-F901-91CF-DD4F-E9D7C8715033}"/>
              </a:ext>
            </a:extLst>
          </p:cNvPr>
          <p:cNvSpPr/>
          <p:nvPr/>
        </p:nvSpPr>
        <p:spPr>
          <a:xfrm>
            <a:off x="994022" y="2818949"/>
            <a:ext cx="4261104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algn="l"/>
            <a:r>
              <a:rPr sz="1800" b="1">
                <a:solidFill>
                  <a:srgbClr val="E76F51"/>
                </a:solidFill>
                <a:latin typeface="Aptos"/>
              </a:rPr>
              <a:t>During Day 1</a:t>
            </a:r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60B0D8AA-491B-295B-4507-E1CEBBB7126B}"/>
              </a:ext>
            </a:extLst>
          </p:cNvPr>
          <p:cNvSpPr/>
          <p:nvPr/>
        </p:nvSpPr>
        <p:spPr>
          <a:xfrm>
            <a:off x="994022" y="3184709"/>
            <a:ext cx="4261104" cy="5303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algn="l"/>
            <a:r>
              <a:rPr sz="1200" dirty="0">
                <a:solidFill>
                  <a:srgbClr val="1B1F24"/>
                </a:solidFill>
                <a:latin typeface="Aptos"/>
              </a:rPr>
              <a:t>Hypohydration raises cardiovascular and thermal strain and perceived effort. Cognitive performance is more consistently impaired once body-mass loss exceeds ~2%.</a:t>
            </a: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87C13759-8D9F-73D3-81C6-D4F8BE1E4F59}"/>
              </a:ext>
            </a:extLst>
          </p:cNvPr>
          <p:cNvSpPr/>
          <p:nvPr/>
        </p:nvSpPr>
        <p:spPr>
          <a:xfrm>
            <a:off x="6462134" y="2654357"/>
            <a:ext cx="4663440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524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7">
            <a:extLst>
              <a:ext uri="{FF2B5EF4-FFF2-40B4-BE49-F238E27FC236}">
                <a16:creationId xmlns:a16="http://schemas.microsoft.com/office/drawing/2014/main" id="{A354E2CD-6ADA-6F36-1F89-0D15914E5001}"/>
              </a:ext>
            </a:extLst>
          </p:cNvPr>
          <p:cNvSpPr/>
          <p:nvPr/>
        </p:nvSpPr>
        <p:spPr>
          <a:xfrm>
            <a:off x="6663302" y="2818949"/>
            <a:ext cx="4261104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algn="l"/>
            <a:r>
              <a:rPr sz="1800" b="1">
                <a:solidFill>
                  <a:srgbClr val="8B5CF6"/>
                </a:solidFill>
                <a:latin typeface="Aptos"/>
              </a:rPr>
              <a:t>Into Day 2</a:t>
            </a:r>
          </a:p>
        </p:txBody>
      </p:sp>
      <p:sp>
        <p:nvSpPr>
          <p:cNvPr id="17" name="Text 18">
            <a:extLst>
              <a:ext uri="{FF2B5EF4-FFF2-40B4-BE49-F238E27FC236}">
                <a16:creationId xmlns:a16="http://schemas.microsoft.com/office/drawing/2014/main" id="{E63DF914-A57C-D862-CD4D-CBF4129428E2}"/>
              </a:ext>
            </a:extLst>
          </p:cNvPr>
          <p:cNvSpPr/>
          <p:nvPr/>
        </p:nvSpPr>
        <p:spPr>
          <a:xfrm>
            <a:off x="6663302" y="3184709"/>
            <a:ext cx="4261104" cy="5303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algn="l"/>
            <a:r>
              <a:rPr sz="1200" dirty="0">
                <a:solidFill>
                  <a:srgbClr val="1B1F24"/>
                </a:solidFill>
                <a:latin typeface="Aptos"/>
              </a:rPr>
              <a:t>If post-match rehydration is incomplete, the athlete can begin the next day with a deficit. Replacing fluid after dehydration can improve subsequent exercise, especially in heat.</a:t>
            </a:r>
          </a:p>
        </p:txBody>
      </p:sp>
    </p:spTree>
    <p:extLst>
      <p:ext uri="{BB962C8B-B14F-4D97-AF65-F5344CB8AC3E}">
        <p14:creationId xmlns:p14="http://schemas.microsoft.com/office/powerpoint/2010/main" val="3895330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ABE5E4-9C37-95C7-C52D-707C74765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Calculating</a:t>
            </a:r>
            <a:r>
              <a:rPr lang="de-DE" dirty="0"/>
              <a:t> Sweat Rate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22595E-0998-82F9-9518-7D8D5C46E2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Sources:[7,8]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A3F42C8-10A6-F460-03D2-EF7FE16C4D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09 Hydration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7B32B81-64FA-5C00-F003-8F8E58966E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	Sweat rate (L/h) = [pre mass − post mass + fluid intake − urine] ÷ time(h)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9" name="Shape 4">
            <a:extLst>
              <a:ext uri="{FF2B5EF4-FFF2-40B4-BE49-F238E27FC236}">
                <a16:creationId xmlns:a16="http://schemas.microsoft.com/office/drawing/2014/main" id="{D35E3982-51A6-8F08-0005-4CB0292D932F}"/>
              </a:ext>
            </a:extLst>
          </p:cNvPr>
          <p:cNvSpPr/>
          <p:nvPr/>
        </p:nvSpPr>
        <p:spPr>
          <a:xfrm>
            <a:off x="929640" y="2840019"/>
            <a:ext cx="10332720" cy="19202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651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1B1F2A9B-4589-72EE-452A-72022B4C2F10}"/>
              </a:ext>
            </a:extLst>
          </p:cNvPr>
          <p:cNvSpPr/>
          <p:nvPr/>
        </p:nvSpPr>
        <p:spPr>
          <a:xfrm>
            <a:off x="1249680" y="3114339"/>
            <a:ext cx="118872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</a:t>
            </a:r>
            <a:endParaRPr lang="en-US" sz="1400" dirty="0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6FBCB596-CF5B-FFDE-7AD9-3BBE53370BE3}"/>
              </a:ext>
            </a:extLst>
          </p:cNvPr>
          <p:cNvSpPr/>
          <p:nvPr/>
        </p:nvSpPr>
        <p:spPr>
          <a:xfrm>
            <a:off x="1249680" y="3544107"/>
            <a:ext cx="9509760" cy="3017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 75.0 kg  →  Post 74.2 kg  |  Drank 0.6 L  |  Urine 0 L  |  Time 1.5 h</a:t>
            </a:r>
            <a:endParaRPr lang="en-US" sz="1800" dirty="0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C310AB38-0EBF-3FFC-A9C6-FBAC529C90BD}"/>
              </a:ext>
            </a:extLst>
          </p:cNvPr>
          <p:cNvSpPr/>
          <p:nvPr/>
        </p:nvSpPr>
        <p:spPr>
          <a:xfrm>
            <a:off x="1249680" y="4074459"/>
            <a:ext cx="9509760" cy="30175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Sweat loss = 0.8 + 0.6 = 1.4 L     Sweat rate = 1.4 ÷ 1.5 = 0.93 L/h</a:t>
            </a:r>
            <a:endParaRPr lang="en-US" sz="1800" dirty="0"/>
          </a:p>
        </p:txBody>
      </p:sp>
      <p:sp>
        <p:nvSpPr>
          <p:cNvPr id="27" name="Shape 8">
            <a:extLst>
              <a:ext uri="{FF2B5EF4-FFF2-40B4-BE49-F238E27FC236}">
                <a16:creationId xmlns:a16="http://schemas.microsoft.com/office/drawing/2014/main" id="{F51F64F9-1D1C-47D5-2976-E17A98858B7D}"/>
              </a:ext>
            </a:extLst>
          </p:cNvPr>
          <p:cNvSpPr/>
          <p:nvPr/>
        </p:nvSpPr>
        <p:spPr>
          <a:xfrm>
            <a:off x="1135380" y="5034579"/>
            <a:ext cx="992124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524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E0176E16-BF17-C2B3-A77C-EAE510659B98}"/>
              </a:ext>
            </a:extLst>
          </p:cNvPr>
          <p:cNvSpPr/>
          <p:nvPr/>
        </p:nvSpPr>
        <p:spPr>
          <a:xfrm>
            <a:off x="1336548" y="5199171"/>
            <a:ext cx="9518904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it practically</a:t>
            </a:r>
            <a:endParaRPr lang="en-US" sz="1800" dirty="0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CC353C04-38C1-4847-9145-42D4D2466DC8}"/>
              </a:ext>
            </a:extLst>
          </p:cNvPr>
          <p:cNvSpPr/>
          <p:nvPr/>
        </p:nvSpPr>
        <p:spPr>
          <a:xfrm>
            <a:off x="1336548" y="5564931"/>
            <a:ext cx="9518904" cy="19202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to replace a meaningful share of sweat losses while avoiding body mass gain. Repeat tests in heat, shade, different surfaces, and high/low match density.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49700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99656-52EC-FA35-B6FD-DD3ED5D06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Eloctrolytes</a:t>
            </a:r>
            <a:r>
              <a:rPr lang="de-DE" dirty="0"/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EB3CA3-6CA4-8781-32BF-9E34DFF4BE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/>
              <a:t>Sourches</a:t>
            </a:r>
            <a:r>
              <a:rPr lang="de-DE" dirty="0"/>
              <a:t>:[7,8]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9C6E99-51D8-B202-C563-315CF5C2D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09 Hydration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5055B292-4D39-3034-89B8-A6EF39F3095A}"/>
              </a:ext>
            </a:extLst>
          </p:cNvPr>
          <p:cNvSpPr/>
          <p:nvPr/>
        </p:nvSpPr>
        <p:spPr>
          <a:xfrm>
            <a:off x="2499517" y="2321075"/>
            <a:ext cx="3200400" cy="2560320"/>
          </a:xfrm>
          <a:prstGeom prst="roundRect">
            <a:avLst>
              <a:gd name="adj" fmla="val 5714"/>
            </a:avLst>
          </a:prstGeom>
          <a:solidFill>
            <a:srgbClr val="E9F5F3"/>
          </a:solidFill>
          <a:ln w="1524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572CD081-69B0-1628-8879-8950C0A5D655}"/>
              </a:ext>
            </a:extLst>
          </p:cNvPr>
          <p:cNvSpPr/>
          <p:nvPr/>
        </p:nvSpPr>
        <p:spPr>
          <a:xfrm>
            <a:off x="2682397" y="2641115"/>
            <a:ext cx="28346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Higher need</a:t>
            </a:r>
            <a:endParaRPr lang="en-US" sz="21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9C5F7591-2063-F247-2298-02979085D6B9}"/>
              </a:ext>
            </a:extLst>
          </p:cNvPr>
          <p:cNvSpPr/>
          <p:nvPr/>
        </p:nvSpPr>
        <p:spPr>
          <a:xfrm>
            <a:off x="2773837" y="3299483"/>
            <a:ext cx="26517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heat, long day, heavy sweater, salty residue, high sweat rate</a:t>
            </a:r>
            <a:endParaRPr lang="en-US" sz="1420" dirty="0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6C09E9C3-DC6E-DBA1-FA57-391BD319943D}"/>
              </a:ext>
            </a:extLst>
          </p:cNvPr>
          <p:cNvSpPr/>
          <p:nvPr/>
        </p:nvSpPr>
        <p:spPr>
          <a:xfrm>
            <a:off x="6248557" y="2321075"/>
            <a:ext cx="3200400" cy="25603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240">
            <a:solidFill>
              <a:srgbClr val="58606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2D7668C1-CC34-81B4-31F0-E4B355FCABF8}"/>
              </a:ext>
            </a:extLst>
          </p:cNvPr>
          <p:cNvSpPr/>
          <p:nvPr/>
        </p:nvSpPr>
        <p:spPr>
          <a:xfrm>
            <a:off x="6431437" y="2641115"/>
            <a:ext cx="283464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need</a:t>
            </a:r>
            <a:endParaRPr lang="en-US" sz="2100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32F3223B-3E1E-12E1-8987-98B58EF5E0CF}"/>
              </a:ext>
            </a:extLst>
          </p:cNvPr>
          <p:cNvSpPr/>
          <p:nvPr/>
        </p:nvSpPr>
        <p:spPr>
          <a:xfrm>
            <a:off x="6522877" y="3299483"/>
            <a:ext cx="26517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2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cool conditions, short sessions, low sweat rate, normal meals</a:t>
            </a:r>
            <a:endParaRPr lang="en-US" sz="1420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AE0027EE-F840-B96A-63FE-E9473FA4FF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endParaRPr lang="en-US" sz="2200" b="1" dirty="0">
              <a:solidFill>
                <a:srgbClr val="0B1F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endParaRPr lang="en-US" sz="2200" b="1" dirty="0">
              <a:solidFill>
                <a:srgbClr val="0B1F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endParaRPr lang="en-US" sz="2200" b="1" dirty="0">
              <a:solidFill>
                <a:srgbClr val="0B1F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endParaRPr lang="en-US" sz="2200" b="1" dirty="0">
              <a:solidFill>
                <a:srgbClr val="0B1F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endParaRPr lang="en-US" sz="2200" b="1" dirty="0">
              <a:solidFill>
                <a:srgbClr val="0B1F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endParaRPr lang="en-US" sz="2200" b="1" dirty="0">
              <a:solidFill>
                <a:srgbClr val="0B1F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r>
              <a:rPr lang="en-US" sz="22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Practical tool: use salty foods + sports drink/electrolytes when sweat rate and heat make water alone insufficient.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1130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FC194-B3F3-339A-2A85-51397CA1E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all different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6221AC-9D1E-8F75-F2FF-06B92ACFF2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B6CECB-D263-8451-BF22-5470740C36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10 </a:t>
            </a:r>
            <a:r>
              <a:rPr lang="de-DE" dirty="0" err="1"/>
              <a:t>Application</a:t>
            </a:r>
            <a:endParaRPr lang="de-DE" dirty="0"/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3D8B46FB-2BEB-D98D-1A2C-09E8F3793A73}"/>
              </a:ext>
            </a:extLst>
          </p:cNvPr>
          <p:cNvSpPr/>
          <p:nvPr/>
        </p:nvSpPr>
        <p:spPr>
          <a:xfrm>
            <a:off x="1066052" y="1985739"/>
            <a:ext cx="10241280" cy="640080"/>
          </a:xfrm>
          <a:prstGeom prst="roundRect">
            <a:avLst>
              <a:gd name="adj" fmla="val 14286"/>
            </a:avLst>
          </a:prstGeom>
          <a:solidFill>
            <a:srgbClr val="F2FAFA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9" name="Text 4">
            <a:extLst>
              <a:ext uri="{FF2B5EF4-FFF2-40B4-BE49-F238E27FC236}">
                <a16:creationId xmlns:a16="http://schemas.microsoft.com/office/drawing/2014/main" id="{1FE99407-B031-77BA-1A00-4043377BF1F7}"/>
              </a:ext>
            </a:extLst>
          </p:cNvPr>
          <p:cNvSpPr/>
          <p:nvPr/>
        </p:nvSpPr>
        <p:spPr>
          <a:xfrm>
            <a:off x="1294652" y="2197188"/>
            <a:ext cx="237744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Heavy sweater</a:t>
            </a:r>
            <a:endParaRPr lang="en-US" sz="1550" dirty="0"/>
          </a:p>
        </p:txBody>
      </p:sp>
      <p:sp>
        <p:nvSpPr>
          <p:cNvPr id="41" name="Text 5">
            <a:extLst>
              <a:ext uri="{FF2B5EF4-FFF2-40B4-BE49-F238E27FC236}">
                <a16:creationId xmlns:a16="http://schemas.microsoft.com/office/drawing/2014/main" id="{7A127A8C-511E-C2A4-4695-E105B7C5391F}"/>
              </a:ext>
            </a:extLst>
          </p:cNvPr>
          <p:cNvSpPr/>
          <p:nvPr/>
        </p:nvSpPr>
        <p:spPr>
          <a:xfrm>
            <a:off x="3809252" y="2183472"/>
            <a:ext cx="69494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prioritize sweat-rate testing, shade, sodium, and cooling</a:t>
            </a:r>
            <a:endParaRPr lang="en-US" sz="1450" dirty="0"/>
          </a:p>
        </p:txBody>
      </p:sp>
      <p:sp>
        <p:nvSpPr>
          <p:cNvPr id="43" name="Shape 6">
            <a:extLst>
              <a:ext uri="{FF2B5EF4-FFF2-40B4-BE49-F238E27FC236}">
                <a16:creationId xmlns:a16="http://schemas.microsoft.com/office/drawing/2014/main" id="{CB43E6CA-FE0E-65E5-6FBB-CFD2B1909E8E}"/>
              </a:ext>
            </a:extLst>
          </p:cNvPr>
          <p:cNvSpPr/>
          <p:nvPr/>
        </p:nvSpPr>
        <p:spPr>
          <a:xfrm>
            <a:off x="1066052" y="2900139"/>
            <a:ext cx="1024128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05F9A984-9F13-5B26-0A63-AC89A588982C}"/>
              </a:ext>
            </a:extLst>
          </p:cNvPr>
          <p:cNvSpPr/>
          <p:nvPr/>
        </p:nvSpPr>
        <p:spPr>
          <a:xfrm>
            <a:off x="1294652" y="3124957"/>
            <a:ext cx="237744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F4A2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appetite</a:t>
            </a:r>
            <a:endParaRPr lang="en-US" sz="1550" dirty="0"/>
          </a:p>
        </p:txBody>
      </p:sp>
      <p:sp>
        <p:nvSpPr>
          <p:cNvPr id="47" name="Text 8">
            <a:extLst>
              <a:ext uri="{FF2B5EF4-FFF2-40B4-BE49-F238E27FC236}">
                <a16:creationId xmlns:a16="http://schemas.microsoft.com/office/drawing/2014/main" id="{9451ECDA-6CB0-7139-698A-EC0DB1612419}"/>
              </a:ext>
            </a:extLst>
          </p:cNvPr>
          <p:cNvSpPr/>
          <p:nvPr/>
        </p:nvSpPr>
        <p:spPr>
          <a:xfrm>
            <a:off x="3809252" y="3113769"/>
            <a:ext cx="69494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liquid carbs, smoothies, small frequent snacks</a:t>
            </a:r>
            <a:endParaRPr lang="en-US" sz="1450" dirty="0"/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21DBFF06-EE88-042E-DB6C-D68E6326A031}"/>
              </a:ext>
            </a:extLst>
          </p:cNvPr>
          <p:cNvSpPr/>
          <p:nvPr/>
        </p:nvSpPr>
        <p:spPr>
          <a:xfrm>
            <a:off x="1066052" y="3814539"/>
            <a:ext cx="10241280" cy="640080"/>
          </a:xfrm>
          <a:prstGeom prst="roundRect">
            <a:avLst>
              <a:gd name="adj" fmla="val 14286"/>
            </a:avLst>
          </a:prstGeom>
          <a:solidFill>
            <a:srgbClr val="F2FAFA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02028B96-91C9-C7DD-02DD-ED781374FC9F}"/>
              </a:ext>
            </a:extLst>
          </p:cNvPr>
          <p:cNvSpPr/>
          <p:nvPr/>
        </p:nvSpPr>
        <p:spPr>
          <a:xfrm>
            <a:off x="1294652" y="4039351"/>
            <a:ext cx="237744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E76F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History of low energy availability</a:t>
            </a:r>
            <a:endParaRPr lang="en-US" sz="1550" dirty="0"/>
          </a:p>
        </p:txBody>
      </p:sp>
      <p:sp>
        <p:nvSpPr>
          <p:cNvPr id="53" name="Text 11">
            <a:extLst>
              <a:ext uri="{FF2B5EF4-FFF2-40B4-BE49-F238E27FC236}">
                <a16:creationId xmlns:a16="http://schemas.microsoft.com/office/drawing/2014/main" id="{A1E217FC-0386-ADD0-39C5-572642F153BA}"/>
              </a:ext>
            </a:extLst>
          </p:cNvPr>
          <p:cNvSpPr/>
          <p:nvPr/>
        </p:nvSpPr>
        <p:spPr>
          <a:xfrm>
            <a:off x="3809252" y="4020279"/>
            <a:ext cx="69494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use aggressive deficits around tournaments</a:t>
            </a:r>
            <a:endParaRPr lang="en-US" sz="1450" dirty="0"/>
          </a:p>
        </p:txBody>
      </p:sp>
      <p:sp>
        <p:nvSpPr>
          <p:cNvPr id="55" name="Shape 12">
            <a:extLst>
              <a:ext uri="{FF2B5EF4-FFF2-40B4-BE49-F238E27FC236}">
                <a16:creationId xmlns:a16="http://schemas.microsoft.com/office/drawing/2014/main" id="{A388D2A1-F579-1607-16F1-0B6089D7A1AF}"/>
              </a:ext>
            </a:extLst>
          </p:cNvPr>
          <p:cNvSpPr/>
          <p:nvPr/>
        </p:nvSpPr>
        <p:spPr>
          <a:xfrm>
            <a:off x="1066052" y="4728939"/>
            <a:ext cx="1024128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7620">
            <a:solidFill>
              <a:srgbClr val="D9E2E3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7" name="Text 13">
            <a:extLst>
              <a:ext uri="{FF2B5EF4-FFF2-40B4-BE49-F238E27FC236}">
                <a16:creationId xmlns:a16="http://schemas.microsoft.com/office/drawing/2014/main" id="{5A721190-2DB5-7FD4-C4CD-59CCCBAC325A}"/>
              </a:ext>
            </a:extLst>
          </p:cNvPr>
          <p:cNvSpPr/>
          <p:nvPr/>
        </p:nvSpPr>
        <p:spPr>
          <a:xfrm>
            <a:off x="1294652" y="4948395"/>
            <a:ext cx="237744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Sensitive gut</a:t>
            </a:r>
            <a:endParaRPr lang="en-US" sz="1550" dirty="0"/>
          </a:p>
        </p:txBody>
      </p:sp>
      <p:sp>
        <p:nvSpPr>
          <p:cNvPr id="59" name="Text 14">
            <a:extLst>
              <a:ext uri="{FF2B5EF4-FFF2-40B4-BE49-F238E27FC236}">
                <a16:creationId xmlns:a16="http://schemas.microsoft.com/office/drawing/2014/main" id="{A5A5B1CA-ABC6-57E7-5A2C-AC33CFEE959F}"/>
              </a:ext>
            </a:extLst>
          </p:cNvPr>
          <p:cNvSpPr/>
          <p:nvPr/>
        </p:nvSpPr>
        <p:spPr>
          <a:xfrm>
            <a:off x="3809252" y="4934679"/>
            <a:ext cx="69494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B1F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fiber/fat pre-match and simplify choices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17690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3" grpId="0" animBg="1"/>
      <p:bldP spid="55" grpId="0" animBg="1"/>
      <p:bldP spid="57" grpId="0" animBg="1"/>
      <p:bldP spid="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17538-13B8-B8ED-70BD-C0FCC225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Key Messages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064931-F330-F9BE-C6AB-EE6033D204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Sources:[All]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EA7DCEF-5EE6-EDF7-2470-A3BDDD3FAD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1200" dirty="0"/>
              <a:t>11 Nutrition Summary</a:t>
            </a:r>
          </a:p>
        </p:txBody>
      </p:sp>
      <p:sp>
        <p:nvSpPr>
          <p:cNvPr id="29" name="Shape 3">
            <a:extLst>
              <a:ext uri="{FF2B5EF4-FFF2-40B4-BE49-F238E27FC236}">
                <a16:creationId xmlns:a16="http://schemas.microsoft.com/office/drawing/2014/main" id="{C0996ACB-8D0E-2B88-F51A-5125D320CF61}"/>
              </a:ext>
            </a:extLst>
          </p:cNvPr>
          <p:cNvSpPr/>
          <p:nvPr/>
        </p:nvSpPr>
        <p:spPr>
          <a:xfrm>
            <a:off x="1195790" y="1946216"/>
            <a:ext cx="475488" cy="475488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C7C7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BDC17C7C-DA01-5724-3B22-275F6AA7CA1B}"/>
              </a:ext>
            </a:extLst>
          </p:cNvPr>
          <p:cNvSpPr/>
          <p:nvPr/>
        </p:nvSpPr>
        <p:spPr>
          <a:xfrm>
            <a:off x="1195790" y="2134318"/>
            <a:ext cx="47548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5403A5D8-8C29-2C94-A8DA-2EDBBD67D3CC}"/>
              </a:ext>
            </a:extLst>
          </p:cNvPr>
          <p:cNvSpPr/>
          <p:nvPr/>
        </p:nvSpPr>
        <p:spPr>
          <a:xfrm>
            <a:off x="1927310" y="2060721"/>
            <a:ext cx="94183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full: breakfast and hydration matter before the first match.</a:t>
            </a:r>
            <a:endParaRPr lang="en-US" sz="1900" dirty="0"/>
          </a:p>
        </p:txBody>
      </p:sp>
      <p:sp>
        <p:nvSpPr>
          <p:cNvPr id="35" name="Shape 6">
            <a:extLst>
              <a:ext uri="{FF2B5EF4-FFF2-40B4-BE49-F238E27FC236}">
                <a16:creationId xmlns:a16="http://schemas.microsoft.com/office/drawing/2014/main" id="{40F518AC-E97C-1FF5-C008-11EF422F66CF}"/>
              </a:ext>
            </a:extLst>
          </p:cNvPr>
          <p:cNvSpPr/>
          <p:nvPr/>
        </p:nvSpPr>
        <p:spPr>
          <a:xfrm>
            <a:off x="1195790" y="2906336"/>
            <a:ext cx="475488" cy="475488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C7C7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4E6891BA-1BD5-54F3-71AB-EBB75CBDC3FB}"/>
              </a:ext>
            </a:extLst>
          </p:cNvPr>
          <p:cNvSpPr/>
          <p:nvPr/>
        </p:nvSpPr>
        <p:spPr>
          <a:xfrm>
            <a:off x="1209305" y="3100985"/>
            <a:ext cx="47548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39" name="Text 8">
            <a:extLst>
              <a:ext uri="{FF2B5EF4-FFF2-40B4-BE49-F238E27FC236}">
                <a16:creationId xmlns:a16="http://schemas.microsoft.com/office/drawing/2014/main" id="{81080A10-FCC4-1746-D337-5EB7FB823935}"/>
              </a:ext>
            </a:extLst>
          </p:cNvPr>
          <p:cNvSpPr/>
          <p:nvPr/>
        </p:nvSpPr>
        <p:spPr>
          <a:xfrm>
            <a:off x="1927310" y="3032405"/>
            <a:ext cx="94183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energy needs : RMR + TEF + NEAT + EAT </a:t>
            </a:r>
            <a:endParaRPr lang="en-US" sz="1900" dirty="0"/>
          </a:p>
        </p:txBody>
      </p:sp>
      <p:sp>
        <p:nvSpPr>
          <p:cNvPr id="41" name="Shape 9">
            <a:extLst>
              <a:ext uri="{FF2B5EF4-FFF2-40B4-BE49-F238E27FC236}">
                <a16:creationId xmlns:a16="http://schemas.microsoft.com/office/drawing/2014/main" id="{5DC3354A-9462-88AE-8D43-2020523E6A97}"/>
              </a:ext>
            </a:extLst>
          </p:cNvPr>
          <p:cNvSpPr/>
          <p:nvPr/>
        </p:nvSpPr>
        <p:spPr>
          <a:xfrm>
            <a:off x="1209305" y="3866456"/>
            <a:ext cx="475488" cy="475488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C7C7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3" name="Text 10">
            <a:extLst>
              <a:ext uri="{FF2B5EF4-FFF2-40B4-BE49-F238E27FC236}">
                <a16:creationId xmlns:a16="http://schemas.microsoft.com/office/drawing/2014/main" id="{6A73CE1D-3B73-44EF-93CD-6DD4AB0D5500}"/>
              </a:ext>
            </a:extLst>
          </p:cNvPr>
          <p:cNvSpPr/>
          <p:nvPr/>
        </p:nvSpPr>
        <p:spPr>
          <a:xfrm>
            <a:off x="1209305" y="4050838"/>
            <a:ext cx="47548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45" name="Text 11">
            <a:extLst>
              <a:ext uri="{FF2B5EF4-FFF2-40B4-BE49-F238E27FC236}">
                <a16:creationId xmlns:a16="http://schemas.microsoft.com/office/drawing/2014/main" id="{88EC8C68-3F02-C360-C378-73050E87C7DB}"/>
              </a:ext>
            </a:extLst>
          </p:cNvPr>
          <p:cNvSpPr/>
          <p:nvPr/>
        </p:nvSpPr>
        <p:spPr>
          <a:xfrm>
            <a:off x="1927310" y="3967781"/>
            <a:ext cx="94183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algn="l"/>
            <a:r>
              <a:rPr sz="2000" dirty="0">
                <a:solidFill>
                  <a:srgbClr val="0B1F33"/>
                </a:solidFill>
                <a:latin typeface="Aptos"/>
              </a:rPr>
              <a:t>Carbs and fluids work best as steady inputs; Day 1 recovery is part of Day 2 performance.</a:t>
            </a:r>
          </a:p>
        </p:txBody>
      </p:sp>
      <p:sp>
        <p:nvSpPr>
          <p:cNvPr id="47" name="Shape 12">
            <a:extLst>
              <a:ext uri="{FF2B5EF4-FFF2-40B4-BE49-F238E27FC236}">
                <a16:creationId xmlns:a16="http://schemas.microsoft.com/office/drawing/2014/main" id="{E74055AC-93A0-6B17-F682-21050F875E37}"/>
              </a:ext>
            </a:extLst>
          </p:cNvPr>
          <p:cNvSpPr/>
          <p:nvPr/>
        </p:nvSpPr>
        <p:spPr>
          <a:xfrm>
            <a:off x="1195790" y="4826576"/>
            <a:ext cx="475488" cy="475488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C7C7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9" name="Text 13">
            <a:extLst>
              <a:ext uri="{FF2B5EF4-FFF2-40B4-BE49-F238E27FC236}">
                <a16:creationId xmlns:a16="http://schemas.microsoft.com/office/drawing/2014/main" id="{F460B5B7-6401-4988-C813-1D137E6FD1BE}"/>
              </a:ext>
            </a:extLst>
          </p:cNvPr>
          <p:cNvSpPr/>
          <p:nvPr/>
        </p:nvSpPr>
        <p:spPr>
          <a:xfrm>
            <a:off x="1195790" y="5005856"/>
            <a:ext cx="47548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51" name="Text 14">
            <a:extLst>
              <a:ext uri="{FF2B5EF4-FFF2-40B4-BE49-F238E27FC236}">
                <a16:creationId xmlns:a16="http://schemas.microsoft.com/office/drawing/2014/main" id="{4E1EA751-56DC-0CED-4AAC-38EEB1EE986C}"/>
              </a:ext>
            </a:extLst>
          </p:cNvPr>
          <p:cNvSpPr/>
          <p:nvPr/>
        </p:nvSpPr>
        <p:spPr>
          <a:xfrm>
            <a:off x="1927310" y="4927160"/>
            <a:ext cx="94183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Sweat-rate testing beats guesswork for hydration.</a:t>
            </a:r>
            <a:endParaRPr lang="en-US" sz="1900" dirty="0"/>
          </a:p>
        </p:txBody>
      </p:sp>
      <p:sp>
        <p:nvSpPr>
          <p:cNvPr id="53" name="Shape 15">
            <a:extLst>
              <a:ext uri="{FF2B5EF4-FFF2-40B4-BE49-F238E27FC236}">
                <a16:creationId xmlns:a16="http://schemas.microsoft.com/office/drawing/2014/main" id="{C10E3658-DE67-7C30-CF98-3B7D8C255F34}"/>
              </a:ext>
            </a:extLst>
          </p:cNvPr>
          <p:cNvSpPr/>
          <p:nvPr/>
        </p:nvSpPr>
        <p:spPr>
          <a:xfrm>
            <a:off x="1195790" y="5786696"/>
            <a:ext cx="475488" cy="475488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0C7C7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5" name="Text 16">
            <a:extLst>
              <a:ext uri="{FF2B5EF4-FFF2-40B4-BE49-F238E27FC236}">
                <a16:creationId xmlns:a16="http://schemas.microsoft.com/office/drawing/2014/main" id="{2958E926-5BF0-EF68-042A-207FB5FA9BA6}"/>
              </a:ext>
            </a:extLst>
          </p:cNvPr>
          <p:cNvSpPr/>
          <p:nvPr/>
        </p:nvSpPr>
        <p:spPr>
          <a:xfrm>
            <a:off x="1195790" y="5959457"/>
            <a:ext cx="47548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00" dirty="0"/>
          </a:p>
        </p:txBody>
      </p:sp>
      <p:sp>
        <p:nvSpPr>
          <p:cNvPr id="57" name="Text 17">
            <a:extLst>
              <a:ext uri="{FF2B5EF4-FFF2-40B4-BE49-F238E27FC236}">
                <a16:creationId xmlns:a16="http://schemas.microsoft.com/office/drawing/2014/main" id="{FDAD7F30-3CFD-04DB-8B37-04059C951550}"/>
              </a:ext>
            </a:extLst>
          </p:cNvPr>
          <p:cNvSpPr/>
          <p:nvPr/>
        </p:nvSpPr>
        <p:spPr>
          <a:xfrm>
            <a:off x="1927310" y="5887280"/>
            <a:ext cx="94183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0B1F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Individualize: the best plan is evidence-based and athlete-tested.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42003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3" grpId="0" animBg="1"/>
      <p:bldP spid="55" grpId="0" animBg="1"/>
      <p:bldP spid="5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8BAB3D-64C6-374E-AE92-95CDA2268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Athletic</a:t>
            </a:r>
            <a:r>
              <a:rPr lang="de-DE" dirty="0"/>
              <a:t> </a:t>
            </a:r>
            <a:r>
              <a:rPr lang="de-DE" dirty="0" err="1"/>
              <a:t>Preparation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Roundnet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F13E95-D101-D996-06EA-71D4FD9B12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AE744BA-D33E-D4F4-7ECD-9EF953E9DF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12 S&amp;C</a:t>
            </a: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16C27BEE-23E8-755C-8F96-706D37A9853C}"/>
              </a:ext>
            </a:extLst>
          </p:cNvPr>
          <p:cNvSpPr/>
          <p:nvPr/>
        </p:nvSpPr>
        <p:spPr>
          <a:xfrm>
            <a:off x="2130136" y="2321074"/>
            <a:ext cx="3569781" cy="3351529"/>
          </a:xfrm>
          <a:prstGeom prst="roundRect">
            <a:avLst>
              <a:gd name="adj" fmla="val 5714"/>
            </a:avLst>
          </a:prstGeom>
          <a:solidFill>
            <a:srgbClr val="E9F5F3"/>
          </a:solidFill>
          <a:ln w="15240">
            <a:solidFill>
              <a:srgbClr val="0C7C7C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02CD708C-257A-9C04-75E7-70FCA10974C9}"/>
              </a:ext>
            </a:extLst>
          </p:cNvPr>
          <p:cNvSpPr/>
          <p:nvPr/>
        </p:nvSpPr>
        <p:spPr>
          <a:xfrm>
            <a:off x="2355231" y="2641114"/>
            <a:ext cx="3161806" cy="41894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C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Term</a:t>
            </a:r>
            <a:endParaRPr lang="en-US" sz="21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9AB35725-725D-18EE-7227-FEF8E1A610B0}"/>
              </a:ext>
            </a:extLst>
          </p:cNvPr>
          <p:cNvSpPr/>
          <p:nvPr/>
        </p:nvSpPr>
        <p:spPr>
          <a:xfrm>
            <a:off x="2467778" y="3299482"/>
            <a:ext cx="2957819" cy="119697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20" dirty="0">
                <a:solidFill>
                  <a:srgbClr val="1B1F24"/>
                </a:solidFill>
                <a:latin typeface="Aptos" pitchFamily="34" charset="0"/>
              </a:rPr>
              <a:t>Sleep </a:t>
            </a:r>
          </a:p>
          <a:p>
            <a:pPr marL="0" indent="0" algn="ctr">
              <a:buNone/>
            </a:pPr>
            <a:r>
              <a:rPr lang="en-US" sz="1420" dirty="0">
                <a:solidFill>
                  <a:srgbClr val="1B1F24"/>
                </a:solidFill>
                <a:latin typeface="Aptos" pitchFamily="34" charset="0"/>
              </a:rPr>
              <a:t>Nutrition </a:t>
            </a:r>
          </a:p>
          <a:p>
            <a:pPr marL="0" indent="0" algn="ctr">
              <a:buNone/>
            </a:pPr>
            <a:r>
              <a:rPr lang="en-US" sz="1420" dirty="0">
                <a:solidFill>
                  <a:srgbClr val="1B1F24"/>
                </a:solidFill>
                <a:latin typeface="Aptos" pitchFamily="34" charset="0"/>
              </a:rPr>
              <a:t>Warm Up’s</a:t>
            </a:r>
          </a:p>
          <a:p>
            <a:pPr marL="0" indent="0" algn="ctr">
              <a:buNone/>
            </a:pPr>
            <a:r>
              <a:rPr lang="en-US" sz="1420" dirty="0">
                <a:solidFill>
                  <a:srgbClr val="1B1F24"/>
                </a:solidFill>
                <a:latin typeface="Aptos" pitchFamily="34" charset="0"/>
              </a:rPr>
              <a:t>Etc.</a:t>
            </a:r>
            <a:endParaRPr lang="en-US" sz="1420" dirty="0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4334328-E8BB-575F-0D67-2C0B63DC85B0}"/>
              </a:ext>
            </a:extLst>
          </p:cNvPr>
          <p:cNvSpPr/>
          <p:nvPr/>
        </p:nvSpPr>
        <p:spPr>
          <a:xfrm>
            <a:off x="5879176" y="2321074"/>
            <a:ext cx="3569781" cy="3351529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5240">
            <a:solidFill>
              <a:srgbClr val="58606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401A762E-1CDE-6428-B1E2-9DF5B04DE8E2}"/>
              </a:ext>
            </a:extLst>
          </p:cNvPr>
          <p:cNvSpPr/>
          <p:nvPr/>
        </p:nvSpPr>
        <p:spPr>
          <a:xfrm>
            <a:off x="6104271" y="2641114"/>
            <a:ext cx="3161806" cy="41894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1F33"/>
                </a:solidFill>
                <a:latin typeface="Aptos" pitchFamily="34" charset="0"/>
              </a:rPr>
              <a:t>Long Term</a:t>
            </a:r>
            <a:endParaRPr lang="en-US" sz="2100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8DEB35D2-D41F-E67D-F12D-5C7B83920622}"/>
              </a:ext>
            </a:extLst>
          </p:cNvPr>
          <p:cNvSpPr/>
          <p:nvPr/>
        </p:nvSpPr>
        <p:spPr>
          <a:xfrm>
            <a:off x="6216818" y="3299482"/>
            <a:ext cx="2957819" cy="119697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20" dirty="0"/>
              <a:t>Strength Training </a:t>
            </a:r>
          </a:p>
          <a:p>
            <a:pPr marL="0" indent="0" algn="ctr">
              <a:buNone/>
            </a:pPr>
            <a:r>
              <a:rPr lang="en-US" sz="1420" dirty="0"/>
              <a:t>Conditioning </a:t>
            </a:r>
          </a:p>
          <a:p>
            <a:pPr marL="0" indent="0" algn="ctr">
              <a:buNone/>
            </a:pPr>
            <a:r>
              <a:rPr lang="en-US" sz="1420" dirty="0"/>
              <a:t>etc.</a:t>
            </a:r>
          </a:p>
          <a:p>
            <a:pPr marL="0" indent="0" algn="ctr">
              <a:buNone/>
            </a:pPr>
            <a:endParaRPr lang="en-US" sz="1420" dirty="0"/>
          </a:p>
        </p:txBody>
      </p:sp>
    </p:spTree>
    <p:extLst>
      <p:ext uri="{BB962C8B-B14F-4D97-AF65-F5344CB8AC3E}">
        <p14:creationId xmlns:p14="http://schemas.microsoft.com/office/powerpoint/2010/main" val="23467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23987A-1690-FA74-85E3-2FFB8FE9F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Benefits </a:t>
            </a:r>
            <a:r>
              <a:rPr lang="de-DE" dirty="0" err="1"/>
              <a:t>of</a:t>
            </a:r>
            <a:r>
              <a:rPr lang="de-DE" dirty="0"/>
              <a:t> Strength and </a:t>
            </a:r>
            <a:r>
              <a:rPr lang="de-DE" dirty="0" err="1"/>
              <a:t>Conditoning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07D7EB-D466-6FCA-F32D-7CF24ED8E7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59FEA4-413A-C1EE-D677-2145A7B208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12 S&amp;C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3720BBA7-4BDF-E159-F6C9-E669A9EE5835}"/>
              </a:ext>
            </a:extLst>
          </p:cNvPr>
          <p:cNvSpPr/>
          <p:nvPr/>
        </p:nvSpPr>
        <p:spPr>
          <a:xfrm>
            <a:off x="1523668" y="2946588"/>
            <a:ext cx="2732809" cy="166472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5F31AA3-EB14-A913-FA9A-D8D2D5882FF0}"/>
              </a:ext>
            </a:extLst>
          </p:cNvPr>
          <p:cNvSpPr txBox="1"/>
          <p:nvPr/>
        </p:nvSpPr>
        <p:spPr>
          <a:xfrm>
            <a:off x="2189349" y="3594285"/>
            <a:ext cx="199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Less </a:t>
            </a:r>
            <a:r>
              <a:rPr lang="de-DE" dirty="0" err="1"/>
              <a:t>Injuries</a:t>
            </a:r>
            <a:endParaRPr lang="de-DE" dirty="0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4F980948-F1FB-A3F3-0596-8881D1257CBE}"/>
              </a:ext>
            </a:extLst>
          </p:cNvPr>
          <p:cNvSpPr/>
          <p:nvPr/>
        </p:nvSpPr>
        <p:spPr>
          <a:xfrm>
            <a:off x="4589318" y="2025136"/>
            <a:ext cx="2732809" cy="166472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6C3EA4D-66C3-7B66-F79C-ABFAC07C66F8}"/>
              </a:ext>
            </a:extLst>
          </p:cNvPr>
          <p:cNvSpPr txBox="1"/>
          <p:nvPr/>
        </p:nvSpPr>
        <p:spPr>
          <a:xfrm>
            <a:off x="5098473" y="2534333"/>
            <a:ext cx="199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Faster, </a:t>
            </a:r>
            <a:r>
              <a:rPr lang="de-DE" dirty="0" err="1"/>
              <a:t>more</a:t>
            </a:r>
            <a:r>
              <a:rPr lang="de-DE" dirty="0"/>
              <a:t> explosive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FD82A607-1F4B-B56E-DBC5-0B9362D0AC68}"/>
              </a:ext>
            </a:extLst>
          </p:cNvPr>
          <p:cNvSpPr/>
          <p:nvPr/>
        </p:nvSpPr>
        <p:spPr>
          <a:xfrm>
            <a:off x="4589318" y="4007877"/>
            <a:ext cx="2732809" cy="166472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9AC0EFD-F33D-333D-2891-6AB707B519F9}"/>
              </a:ext>
            </a:extLst>
          </p:cNvPr>
          <p:cNvSpPr txBox="1"/>
          <p:nvPr/>
        </p:nvSpPr>
        <p:spPr>
          <a:xfrm>
            <a:off x="5098473" y="4264954"/>
            <a:ext cx="1995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Better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efficency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movement</a:t>
            </a:r>
            <a:r>
              <a:rPr lang="de-DE" dirty="0"/>
              <a:t> </a:t>
            </a:r>
            <a:r>
              <a:rPr lang="de-DE" dirty="0" err="1"/>
              <a:t>economy</a:t>
            </a:r>
            <a:endParaRPr lang="de-DE" dirty="0"/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353CD5D0-C8C5-5EBB-FEE6-E489A2E20C6C}"/>
              </a:ext>
            </a:extLst>
          </p:cNvPr>
          <p:cNvSpPr/>
          <p:nvPr/>
        </p:nvSpPr>
        <p:spPr>
          <a:xfrm>
            <a:off x="7654968" y="2946588"/>
            <a:ext cx="2732809" cy="166472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E4ACD46-6309-74B4-EB0C-D63360C23900}"/>
              </a:ext>
            </a:extLst>
          </p:cNvPr>
          <p:cNvSpPr txBox="1"/>
          <p:nvPr/>
        </p:nvSpPr>
        <p:spPr>
          <a:xfrm>
            <a:off x="8466121" y="3455785"/>
            <a:ext cx="199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Improved</a:t>
            </a:r>
            <a:r>
              <a:rPr lang="de-DE" dirty="0"/>
              <a:t> Endurance</a:t>
            </a:r>
          </a:p>
        </p:txBody>
      </p:sp>
    </p:spTree>
    <p:extLst>
      <p:ext uri="{BB962C8B-B14F-4D97-AF65-F5344CB8AC3E}">
        <p14:creationId xmlns:p14="http://schemas.microsoft.com/office/powerpoint/2010/main" val="247083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1" grpId="0"/>
      <p:bldP spid="13" grpId="0" animBg="1"/>
      <p:bldP spid="15" grpId="0"/>
      <p:bldP spid="17" grpId="0" animBg="1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13F246-463F-3407-E5D5-F5255178A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Considerations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Roundnet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57FAFD-FF29-7481-D231-DB7F0E431F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366C13C-3D9D-D765-C71A-461E115DF9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13 </a:t>
            </a:r>
            <a:r>
              <a:rPr lang="de-DE" dirty="0" err="1"/>
              <a:t>Considerations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BDE295-7322-DA4E-1F1A-FFE84CF065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2000" dirty="0" err="1"/>
              <a:t>Stop</a:t>
            </a:r>
            <a:r>
              <a:rPr lang="de-DE" sz="2000" dirty="0"/>
              <a:t> and </a:t>
            </a:r>
            <a:r>
              <a:rPr lang="de-DE" sz="2000" dirty="0" err="1"/>
              <a:t>go</a:t>
            </a:r>
            <a:r>
              <a:rPr lang="de-DE" sz="2000" dirty="0"/>
              <a:t> Nature </a:t>
            </a:r>
            <a:r>
              <a:rPr lang="de-DE" sz="2000" dirty="0">
                <a:sym typeface="Wingdings" panose="05000000000000000000" pitchFamily="2" charset="2"/>
              </a:rPr>
              <a:t> Short </a:t>
            </a:r>
            <a:r>
              <a:rPr lang="de-DE" sz="2000" dirty="0" err="1">
                <a:sym typeface="Wingdings" panose="05000000000000000000" pitchFamily="2" charset="2"/>
              </a:rPr>
              <a:t>distances</a:t>
            </a:r>
            <a:r>
              <a:rPr lang="de-DE" sz="2000" dirty="0">
                <a:sym typeface="Wingdings" panose="05000000000000000000" pitchFamily="2" charset="2"/>
              </a:rPr>
              <a:t> and </a:t>
            </a:r>
            <a:r>
              <a:rPr lang="de-DE" sz="2000" dirty="0" err="1">
                <a:sym typeface="Wingdings" panose="05000000000000000000" pitchFamily="2" charset="2"/>
              </a:rPr>
              <a:t>short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durations</a:t>
            </a:r>
            <a:r>
              <a:rPr lang="de-DE" sz="2000" dirty="0">
                <a:sym typeface="Wingdings" panose="05000000000000000000" pitchFamily="2" charset="2"/>
              </a:rPr>
              <a:t>  </a:t>
            </a:r>
            <a:r>
              <a:rPr lang="de-DE" sz="2000" dirty="0" err="1">
                <a:sym typeface="Wingdings" panose="05000000000000000000" pitchFamily="2" charset="2"/>
              </a:rPr>
              <a:t>Accelaration</a:t>
            </a:r>
            <a:r>
              <a:rPr lang="de-DE" sz="2000" dirty="0">
                <a:sym typeface="Wingdings" panose="05000000000000000000" pitchFamily="2" charset="2"/>
              </a:rPr>
              <a:t> and </a:t>
            </a:r>
            <a:r>
              <a:rPr lang="de-DE" sz="2000" dirty="0" err="1">
                <a:sym typeface="Wingdings" panose="05000000000000000000" pitchFamily="2" charset="2"/>
              </a:rPr>
              <a:t>Deceleration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</a:p>
          <a:p>
            <a:endParaRPr lang="de-DE" sz="2000" dirty="0">
              <a:sym typeface="Wingdings" panose="05000000000000000000" pitchFamily="2" charset="2"/>
            </a:endParaRPr>
          </a:p>
          <a:p>
            <a:r>
              <a:rPr lang="de-DE" sz="2000" dirty="0">
                <a:sym typeface="Wingdings" panose="05000000000000000000" pitchFamily="2" charset="2"/>
              </a:rPr>
              <a:t>High </a:t>
            </a:r>
            <a:r>
              <a:rPr lang="de-DE" sz="2000" dirty="0" err="1">
                <a:sym typeface="Wingdings" panose="05000000000000000000" pitchFamily="2" charset="2"/>
              </a:rPr>
              <a:t>Amount</a:t>
            </a:r>
            <a:r>
              <a:rPr lang="de-DE" sz="2000" dirty="0">
                <a:sym typeface="Wingdings" panose="05000000000000000000" pitchFamily="2" charset="2"/>
              </a:rPr>
              <a:t> of lateral Movement  Recieve</a:t>
            </a:r>
          </a:p>
          <a:p>
            <a:endParaRPr lang="de-DE" sz="2000" dirty="0">
              <a:sym typeface="Wingdings" panose="05000000000000000000" pitchFamily="2" charset="2"/>
            </a:endParaRPr>
          </a:p>
          <a:p>
            <a:r>
              <a:rPr lang="de-DE" sz="2000" dirty="0" err="1">
                <a:sym typeface="Wingdings" panose="05000000000000000000" pitchFamily="2" charset="2"/>
              </a:rPr>
              <a:t>Ankle</a:t>
            </a:r>
            <a:r>
              <a:rPr lang="de-DE" sz="2000" dirty="0">
                <a:sym typeface="Wingdings" panose="05000000000000000000" pitchFamily="2" charset="2"/>
              </a:rPr>
              <a:t>, Shoulder and Elbow </a:t>
            </a:r>
            <a:r>
              <a:rPr lang="de-DE" sz="2000" dirty="0" err="1">
                <a:sym typeface="Wingdings" panose="05000000000000000000" pitchFamily="2" charset="2"/>
              </a:rPr>
              <a:t>commonly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injured</a:t>
            </a:r>
            <a:endParaRPr lang="de-DE" sz="2000" dirty="0">
              <a:sym typeface="Wingdings" panose="05000000000000000000" pitchFamily="2" charset="2"/>
            </a:endParaRPr>
          </a:p>
          <a:p>
            <a:endParaRPr lang="de-DE" sz="2000" dirty="0">
              <a:sym typeface="Wingdings" panose="05000000000000000000" pitchFamily="2" charset="2"/>
            </a:endParaRPr>
          </a:p>
          <a:p>
            <a:r>
              <a:rPr lang="de-DE" sz="2000" dirty="0">
                <a:sym typeface="Wingdings" panose="05000000000000000000" pitchFamily="2" charset="2"/>
              </a:rPr>
              <a:t>High </a:t>
            </a:r>
            <a:r>
              <a:rPr lang="de-DE" sz="2000" dirty="0" err="1">
                <a:sym typeface="Wingdings" panose="05000000000000000000" pitchFamily="2" charset="2"/>
              </a:rPr>
              <a:t>amount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of</a:t>
            </a:r>
            <a:r>
              <a:rPr lang="de-DE" sz="2000" dirty="0">
                <a:sym typeface="Wingdings" panose="05000000000000000000" pitchFamily="2" charset="2"/>
              </a:rPr>
              <a:t> spinal </a:t>
            </a:r>
            <a:r>
              <a:rPr lang="de-DE" sz="2000" dirty="0" err="1">
                <a:sym typeface="Wingdings" panose="05000000000000000000" pitchFamily="2" charset="2"/>
              </a:rPr>
              <a:t>rotation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when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hitting</a:t>
            </a:r>
            <a:r>
              <a:rPr lang="de-DE" sz="2000" dirty="0">
                <a:sym typeface="Wingdings" panose="05000000000000000000" pitchFamily="2" charset="2"/>
              </a:rPr>
              <a:t>/</a:t>
            </a:r>
            <a:r>
              <a:rPr lang="de-DE" sz="2000" dirty="0" err="1">
                <a:sym typeface="Wingdings" panose="05000000000000000000" pitchFamily="2" charset="2"/>
              </a:rPr>
              <a:t>serving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</a:p>
          <a:p>
            <a:endParaRPr lang="de-DE" sz="2000" dirty="0">
              <a:sym typeface="Wingdings" panose="05000000000000000000" pitchFamily="2" charset="2"/>
            </a:endParaRPr>
          </a:p>
          <a:p>
            <a:r>
              <a:rPr lang="de-DE" sz="2000" dirty="0" err="1">
                <a:sym typeface="Wingdings" panose="05000000000000000000" pitchFamily="2" charset="2"/>
              </a:rPr>
              <a:t>Uniqe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Structure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becausfe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of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tournament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days</a:t>
            </a:r>
            <a:r>
              <a:rPr lang="de-DE" sz="2000" dirty="0">
                <a:sym typeface="Wingdings" panose="05000000000000000000" pitchFamily="2" charset="2"/>
              </a:rPr>
              <a:t>  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24696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045030-590E-6957-A56B-C9D228AA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Consequences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Strength Training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5BD4078-33FB-C1F9-9073-E5E96B9795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CB6278E-1FB4-B856-47BE-6EF77D6589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14 </a:t>
            </a:r>
            <a:r>
              <a:rPr lang="de-DE" dirty="0" err="1"/>
              <a:t>Consequences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5C6BFA2-7B63-58D9-9ADF-4F51306969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sz="2400" dirty="0"/>
              <a:t>Focus maximum </a:t>
            </a:r>
            <a:r>
              <a:rPr lang="de-DE" sz="2400" dirty="0" err="1"/>
              <a:t>strength</a:t>
            </a:r>
            <a:r>
              <a:rPr lang="de-DE" sz="2400" dirty="0"/>
              <a:t> for „</a:t>
            </a:r>
            <a:r>
              <a:rPr lang="de-DE" sz="2400" dirty="0" err="1"/>
              <a:t>games</a:t>
            </a:r>
            <a:r>
              <a:rPr lang="de-DE" sz="2400" dirty="0"/>
              <a:t>“ </a:t>
            </a:r>
            <a:r>
              <a:rPr lang="de-DE" sz="2400" dirty="0">
                <a:sym typeface="Wingdings" panose="05000000000000000000" pitchFamily="2" charset="2"/>
              </a:rPr>
              <a:t></a:t>
            </a:r>
            <a:r>
              <a:rPr lang="de-DE" sz="2400" dirty="0"/>
              <a:t> 1-5 </a:t>
            </a:r>
            <a:r>
              <a:rPr lang="de-DE" sz="2400" dirty="0" err="1"/>
              <a:t>reps</a:t>
            </a:r>
            <a:r>
              <a:rPr lang="de-DE" sz="2400" dirty="0"/>
              <a:t> @ 80-90% of 1RM</a:t>
            </a:r>
          </a:p>
          <a:p>
            <a:endParaRPr lang="de-DE" sz="2400" dirty="0"/>
          </a:p>
          <a:p>
            <a:r>
              <a:rPr lang="de-DE" sz="2400" dirty="0">
                <a:sym typeface="Wingdings" panose="05000000000000000000" pitchFamily="2" charset="2"/>
              </a:rPr>
              <a:t>Focus </a:t>
            </a:r>
            <a:r>
              <a:rPr lang="de-DE" sz="2400" dirty="0" err="1">
                <a:sym typeface="Wingdings" panose="05000000000000000000" pitchFamily="2" charset="2"/>
              </a:rPr>
              <a:t>muscular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endurance</a:t>
            </a:r>
            <a:r>
              <a:rPr lang="de-DE" sz="2400" dirty="0">
                <a:sym typeface="Wingdings" panose="05000000000000000000" pitchFamily="2" charset="2"/>
              </a:rPr>
              <a:t> for </a:t>
            </a:r>
            <a:r>
              <a:rPr lang="de-DE" sz="2400" dirty="0" err="1">
                <a:sym typeface="Wingdings" panose="05000000000000000000" pitchFamily="2" charset="2"/>
              </a:rPr>
              <a:t>tournaments</a:t>
            </a:r>
            <a:r>
              <a:rPr lang="de-DE" sz="2400" dirty="0">
                <a:sym typeface="Wingdings" panose="05000000000000000000" pitchFamily="2" charset="2"/>
              </a:rPr>
              <a:t>  &gt;15 </a:t>
            </a:r>
            <a:r>
              <a:rPr lang="de-DE" sz="2400" dirty="0" err="1">
                <a:sym typeface="Wingdings" panose="05000000000000000000" pitchFamily="2" charset="2"/>
              </a:rPr>
              <a:t>reps</a:t>
            </a:r>
            <a:endParaRPr lang="de-DE" sz="2400" dirty="0">
              <a:sym typeface="Wingdings" panose="05000000000000000000" pitchFamily="2" charset="2"/>
            </a:endParaRPr>
          </a:p>
          <a:p>
            <a:endParaRPr lang="de-DE" sz="2400" dirty="0">
              <a:sym typeface="Wingdings" panose="05000000000000000000" pitchFamily="2" charset="2"/>
            </a:endParaRPr>
          </a:p>
          <a:p>
            <a:r>
              <a:rPr lang="de-DE" sz="2400" dirty="0">
                <a:sym typeface="Wingdings" panose="05000000000000000000" pitchFamily="2" charset="2"/>
              </a:rPr>
              <a:t>Focus </a:t>
            </a:r>
            <a:r>
              <a:rPr lang="de-DE" sz="2400" dirty="0" err="1">
                <a:sym typeface="Wingdings" panose="05000000000000000000" pitchFamily="2" charset="2"/>
              </a:rPr>
              <a:t>mainlifts</a:t>
            </a:r>
            <a:r>
              <a:rPr lang="de-DE" sz="2400" dirty="0">
                <a:sym typeface="Wingdings" panose="05000000000000000000" pitchFamily="2" charset="2"/>
              </a:rPr>
              <a:t> and </a:t>
            </a:r>
            <a:r>
              <a:rPr lang="de-DE" sz="2400" dirty="0" err="1">
                <a:sym typeface="Wingdings" panose="05000000000000000000" pitchFamily="2" charset="2"/>
              </a:rPr>
              <a:t>add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accessoires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based</a:t>
            </a:r>
            <a:r>
              <a:rPr lang="de-DE" sz="2400" dirty="0">
                <a:sym typeface="Wingdings" panose="05000000000000000000" pitchFamily="2" charset="2"/>
              </a:rPr>
              <a:t> on </a:t>
            </a:r>
            <a:r>
              <a:rPr lang="de-DE" sz="2400" dirty="0" err="1">
                <a:sym typeface="Wingdings" panose="05000000000000000000" pitchFamily="2" charset="2"/>
              </a:rPr>
              <a:t>injury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history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or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commonly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injured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structures</a:t>
            </a:r>
            <a:r>
              <a:rPr lang="de-DE" sz="2400" dirty="0">
                <a:sym typeface="Wingdings" panose="05000000000000000000" pitchFamily="2" charset="2"/>
              </a:rPr>
              <a:t>  </a:t>
            </a:r>
          </a:p>
          <a:p>
            <a:endParaRPr lang="de-DE" sz="2400" dirty="0">
              <a:sym typeface="Wingdings" panose="05000000000000000000" pitchFamily="2" charset="2"/>
            </a:endParaRPr>
          </a:p>
          <a:p>
            <a:r>
              <a:rPr lang="de-DE" sz="2400" dirty="0" err="1">
                <a:sym typeface="Wingdings" panose="05000000000000000000" pitchFamily="2" charset="2"/>
              </a:rPr>
              <a:t>Incorporate</a:t>
            </a:r>
            <a:r>
              <a:rPr lang="de-DE" sz="2400" dirty="0">
                <a:sym typeface="Wingdings" panose="05000000000000000000" pitchFamily="2" charset="2"/>
              </a:rPr>
              <a:t> lateral force </a:t>
            </a:r>
            <a:r>
              <a:rPr lang="de-DE" sz="2400" dirty="0" err="1">
                <a:sym typeface="Wingdings" panose="05000000000000000000" pitchFamily="2" charset="2"/>
              </a:rPr>
              <a:t>production</a:t>
            </a:r>
            <a:r>
              <a:rPr lang="de-DE" sz="2400" dirty="0">
                <a:sym typeface="Wingdings" panose="05000000000000000000" pitchFamily="2" charset="2"/>
              </a:rPr>
              <a:t>, </a:t>
            </a:r>
            <a:r>
              <a:rPr lang="de-DE" sz="2400" dirty="0" err="1">
                <a:sym typeface="Wingdings" panose="05000000000000000000" pitchFamily="2" charset="2"/>
              </a:rPr>
              <a:t>rotational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movements</a:t>
            </a:r>
            <a:r>
              <a:rPr lang="de-DE" sz="2400" dirty="0">
                <a:sym typeface="Wingdings" panose="05000000000000000000" pitchFamily="2" charset="2"/>
              </a:rPr>
              <a:t>, </a:t>
            </a:r>
            <a:r>
              <a:rPr lang="de-DE" sz="2400" dirty="0" err="1">
                <a:sym typeface="Wingdings" panose="05000000000000000000" pitchFamily="2" charset="2"/>
              </a:rPr>
              <a:t>ballistic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excercises</a:t>
            </a:r>
            <a:r>
              <a:rPr lang="de-DE" sz="2400" dirty="0">
                <a:sym typeface="Wingdings" panose="05000000000000000000" pitchFamily="2" charset="2"/>
              </a:rPr>
              <a:t> and Jumps in the </a:t>
            </a:r>
            <a:r>
              <a:rPr lang="de-DE" sz="2400" dirty="0" err="1">
                <a:sym typeface="Wingdings" panose="05000000000000000000" pitchFamily="2" charset="2"/>
              </a:rPr>
              <a:t>gym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303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248DB-B642-3CDF-08E5-EA9B63D06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Example</a:t>
            </a:r>
            <a:r>
              <a:rPr lang="de-DE" dirty="0"/>
              <a:t> Workout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F5A644-433B-FD95-DC76-2C61B80328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F05276-B816-CC82-F528-34B81835A9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0D8EDCF-A920-7D6D-7250-60302EE991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5D899D5-926F-BF8C-FDBC-28E6A6119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064" y="2015456"/>
            <a:ext cx="6959420" cy="426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2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A31905-1D15-DDF2-02B7-999970FBB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Consequences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Conditoning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E19FF0-C1A0-1C21-5A72-860B23B7EB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Sources [20]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6F15024-1185-0425-7A34-E845DB4CF8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14 </a:t>
            </a:r>
            <a:r>
              <a:rPr lang="de-DE" dirty="0" err="1"/>
              <a:t>Consequences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095791A-F5C1-839D-31FD-B1A0FF7A8C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Long </a:t>
            </a:r>
            <a:r>
              <a:rPr lang="de-DE" dirty="0" err="1"/>
              <a:t>runs</a:t>
            </a:r>
            <a:r>
              <a:rPr lang="de-DE" dirty="0"/>
              <a:t> &gt;60min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at an easy </a:t>
            </a:r>
            <a:r>
              <a:rPr lang="de-DE" dirty="0" err="1"/>
              <a:t>pace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build</a:t>
            </a:r>
            <a:r>
              <a:rPr lang="de-DE" dirty="0"/>
              <a:t> </a:t>
            </a:r>
            <a:r>
              <a:rPr lang="de-DE" dirty="0" err="1"/>
              <a:t>endurance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tournament</a:t>
            </a:r>
            <a:r>
              <a:rPr lang="de-DE" dirty="0"/>
              <a:t> </a:t>
            </a:r>
            <a:r>
              <a:rPr lang="de-DE" dirty="0" err="1"/>
              <a:t>days</a:t>
            </a:r>
            <a:endParaRPr lang="de-DE" dirty="0"/>
          </a:p>
          <a:p>
            <a:endParaRPr lang="de-DE" dirty="0"/>
          </a:p>
          <a:p>
            <a:r>
              <a:rPr lang="de-DE" dirty="0"/>
              <a:t>Intervalls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roundnet</a:t>
            </a:r>
            <a:r>
              <a:rPr lang="de-DE" dirty="0"/>
              <a:t> </a:t>
            </a:r>
            <a:r>
              <a:rPr lang="de-DE" dirty="0" err="1"/>
              <a:t>specific</a:t>
            </a:r>
            <a:r>
              <a:rPr lang="de-DE" dirty="0"/>
              <a:t> by </a:t>
            </a:r>
            <a:r>
              <a:rPr lang="de-DE" dirty="0" err="1"/>
              <a:t>slighlty</a:t>
            </a:r>
            <a:r>
              <a:rPr lang="de-DE" dirty="0"/>
              <a:t> </a:t>
            </a:r>
            <a:r>
              <a:rPr lang="de-DE" dirty="0" err="1"/>
              <a:t>overloading</a:t>
            </a:r>
            <a:r>
              <a:rPr lang="de-DE" dirty="0"/>
              <a:t> an </a:t>
            </a:r>
            <a:r>
              <a:rPr lang="de-DE" dirty="0" err="1"/>
              <a:t>average</a:t>
            </a:r>
            <a:r>
              <a:rPr lang="de-DE" dirty="0"/>
              <a:t> </a:t>
            </a:r>
            <a:r>
              <a:rPr lang="de-DE" dirty="0" err="1"/>
              <a:t>rally</a:t>
            </a:r>
            <a:r>
              <a:rPr lang="de-DE" dirty="0"/>
              <a:t> </a:t>
            </a:r>
            <a:r>
              <a:rPr lang="de-DE" dirty="0" err="1"/>
              <a:t>duration</a:t>
            </a:r>
            <a:r>
              <a:rPr lang="de-DE" dirty="0"/>
              <a:t> and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typical</a:t>
            </a:r>
            <a:r>
              <a:rPr lang="de-DE" dirty="0"/>
              <a:t> </a:t>
            </a:r>
            <a:r>
              <a:rPr lang="de-DE" dirty="0" err="1"/>
              <a:t>distances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rally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duration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roughly</a:t>
            </a:r>
            <a:r>
              <a:rPr lang="de-DE" dirty="0">
                <a:sym typeface="Wingdings" panose="05000000000000000000" pitchFamily="2" charset="2"/>
              </a:rPr>
              <a:t> 5s on </a:t>
            </a:r>
            <a:r>
              <a:rPr lang="de-DE" dirty="0" err="1">
                <a:sym typeface="Wingdings" panose="05000000000000000000" pitchFamily="2" charset="2"/>
              </a:rPr>
              <a:t>average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4304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85F483-4E48-5ED8-BFE2-9C26FBE3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Conditoning</a:t>
            </a:r>
            <a:r>
              <a:rPr lang="de-DE" dirty="0"/>
              <a:t> Session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2EBC2B-69F5-21F6-FCAF-082744FAC5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1F9B896-D272-3E73-F55F-4A64B652B6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D0F419D-9DAB-E4F8-1216-35661E464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095" y="3486778"/>
            <a:ext cx="2625810" cy="2423825"/>
          </a:xfrm>
          <a:prstGeom prst="rect">
            <a:avLst/>
          </a:prstGeom>
        </p:spPr>
      </p:pic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C474D211-76DB-BF07-6819-8EA32A791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421690"/>
              </p:ext>
            </p:extLst>
          </p:nvPr>
        </p:nvGraphicFramePr>
        <p:xfrm>
          <a:off x="838200" y="2217087"/>
          <a:ext cx="10515600" cy="89687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23250617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3709392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19214419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524716748"/>
                    </a:ext>
                  </a:extLst>
                </a:gridCol>
              </a:tblGrid>
              <a:tr h="23660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400" b="1">
                          <a:effectLst/>
                        </a:rPr>
                        <a:t>Week 1</a:t>
                      </a:r>
                      <a:endParaRPr lang="de-DE" sz="1400" b="1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717" marR="19717" marT="13145" marB="13145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400" b="1">
                          <a:effectLst/>
                        </a:rPr>
                        <a:t>Week 2</a:t>
                      </a:r>
                      <a:endParaRPr lang="de-DE" sz="1400" b="1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717" marR="19717" marT="13145" marB="13145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400" b="1">
                          <a:effectLst/>
                        </a:rPr>
                        <a:t>Week 3</a:t>
                      </a:r>
                      <a:endParaRPr lang="de-DE" sz="1400" b="1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717" marR="19717" marT="13145" marB="13145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400" b="1">
                          <a:effectLst/>
                        </a:rPr>
                        <a:t>Week 4</a:t>
                      </a:r>
                      <a:endParaRPr lang="de-DE" sz="1400" b="1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717" marR="19717" marT="13145" marB="13145" anchor="ctr"/>
                </a:tc>
                <a:extLst>
                  <a:ext uri="{0D108BD9-81ED-4DB2-BD59-A6C34878D82A}">
                    <a16:rowId xmlns:a16="http://schemas.microsoft.com/office/drawing/2014/main" val="387338633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000">
                          <a:effectLst/>
                        </a:rPr>
                        <a:t>3 Sets of 8 times 4x 8,5m in 10s with 30s Pause </a:t>
                      </a:r>
                      <a:br>
                        <a:rPr lang="de-DE" sz="1000">
                          <a:effectLst/>
                        </a:rPr>
                      </a:br>
                      <a:r>
                        <a:rPr lang="de-DE" sz="1000">
                          <a:effectLst/>
                        </a:rPr>
                        <a:t>2x 90 °cut 1x 180° Cut - 3 min Pause between Sets</a:t>
                      </a:r>
                      <a:endParaRPr lang="de-DE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717" marR="19717" marT="13145" marB="13145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000">
                          <a:effectLst/>
                        </a:rPr>
                        <a:t>4 Sets of 8 times 4x 8,5m in 10s with 30s Pause </a:t>
                      </a:r>
                      <a:br>
                        <a:rPr lang="de-DE" sz="1000">
                          <a:effectLst/>
                        </a:rPr>
                      </a:br>
                      <a:r>
                        <a:rPr lang="de-DE" sz="1000">
                          <a:effectLst/>
                        </a:rPr>
                        <a:t>2x 90 °cut 1x 180° Cut - 3 min Pause between Sets</a:t>
                      </a:r>
                      <a:endParaRPr lang="de-DE" sz="10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717" marR="19717" marT="13145" marB="13145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000" dirty="0">
                          <a:effectLst/>
                        </a:rPr>
                        <a:t>4 Sets </a:t>
                      </a:r>
                      <a:r>
                        <a:rPr lang="de-DE" sz="1000" dirty="0" err="1">
                          <a:effectLst/>
                        </a:rPr>
                        <a:t>of</a:t>
                      </a:r>
                      <a:r>
                        <a:rPr lang="de-DE" sz="1000" dirty="0">
                          <a:effectLst/>
                        </a:rPr>
                        <a:t> 8 </a:t>
                      </a:r>
                      <a:r>
                        <a:rPr lang="de-DE" sz="1000" dirty="0" err="1">
                          <a:effectLst/>
                        </a:rPr>
                        <a:t>times</a:t>
                      </a:r>
                      <a:r>
                        <a:rPr lang="de-DE" sz="1000" dirty="0">
                          <a:effectLst/>
                        </a:rPr>
                        <a:t> 4x 10m in 12s </a:t>
                      </a:r>
                      <a:r>
                        <a:rPr lang="de-DE" sz="1000" dirty="0" err="1">
                          <a:effectLst/>
                        </a:rPr>
                        <a:t>with</a:t>
                      </a:r>
                      <a:r>
                        <a:rPr lang="de-DE" sz="1000" dirty="0">
                          <a:effectLst/>
                        </a:rPr>
                        <a:t> 36s Pause </a:t>
                      </a:r>
                      <a:br>
                        <a:rPr lang="de-DE" sz="1000" dirty="0">
                          <a:effectLst/>
                        </a:rPr>
                      </a:br>
                      <a:r>
                        <a:rPr lang="de-DE" sz="1000" dirty="0">
                          <a:effectLst/>
                        </a:rPr>
                        <a:t>2x 90 °</a:t>
                      </a:r>
                      <a:r>
                        <a:rPr lang="de-DE" sz="1000" dirty="0" err="1">
                          <a:effectLst/>
                        </a:rPr>
                        <a:t>cut</a:t>
                      </a:r>
                      <a:r>
                        <a:rPr lang="de-DE" sz="1000" dirty="0">
                          <a:effectLst/>
                        </a:rPr>
                        <a:t> 1x 180° Cut - 3 min Pause </a:t>
                      </a:r>
                      <a:r>
                        <a:rPr lang="de-DE" sz="1000" dirty="0" err="1">
                          <a:effectLst/>
                        </a:rPr>
                        <a:t>between</a:t>
                      </a:r>
                      <a:r>
                        <a:rPr lang="de-DE" sz="1000" dirty="0">
                          <a:effectLst/>
                        </a:rPr>
                        <a:t> Sets</a:t>
                      </a:r>
                      <a:endParaRPr lang="de-DE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717" marR="19717" marT="13145" marB="13145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de-DE" sz="1000" dirty="0">
                          <a:effectLst/>
                        </a:rPr>
                        <a:t>4 Sets </a:t>
                      </a:r>
                      <a:r>
                        <a:rPr lang="de-DE" sz="1000" dirty="0" err="1">
                          <a:effectLst/>
                        </a:rPr>
                        <a:t>of</a:t>
                      </a:r>
                      <a:r>
                        <a:rPr lang="de-DE" sz="1000" dirty="0">
                          <a:effectLst/>
                        </a:rPr>
                        <a:t> 8 </a:t>
                      </a:r>
                      <a:r>
                        <a:rPr lang="de-DE" sz="1000" dirty="0" err="1">
                          <a:effectLst/>
                        </a:rPr>
                        <a:t>times</a:t>
                      </a:r>
                      <a:r>
                        <a:rPr lang="de-DE" sz="1000" dirty="0">
                          <a:effectLst/>
                        </a:rPr>
                        <a:t> 4x 10m in 10s </a:t>
                      </a:r>
                      <a:r>
                        <a:rPr lang="de-DE" sz="1000" dirty="0" err="1">
                          <a:effectLst/>
                        </a:rPr>
                        <a:t>with</a:t>
                      </a:r>
                      <a:r>
                        <a:rPr lang="de-DE" sz="1000" dirty="0">
                          <a:effectLst/>
                        </a:rPr>
                        <a:t> 30s Pause </a:t>
                      </a:r>
                      <a:br>
                        <a:rPr lang="de-DE" sz="1000" dirty="0">
                          <a:effectLst/>
                        </a:rPr>
                      </a:br>
                      <a:r>
                        <a:rPr lang="de-DE" sz="1000" dirty="0">
                          <a:effectLst/>
                        </a:rPr>
                        <a:t>2x 90 °</a:t>
                      </a:r>
                      <a:r>
                        <a:rPr lang="de-DE" sz="1000" dirty="0" err="1">
                          <a:effectLst/>
                        </a:rPr>
                        <a:t>cut</a:t>
                      </a:r>
                      <a:r>
                        <a:rPr lang="de-DE" sz="1000" dirty="0">
                          <a:effectLst/>
                        </a:rPr>
                        <a:t> 1x 180° Cut - 3 min Pause </a:t>
                      </a:r>
                      <a:r>
                        <a:rPr lang="de-DE" sz="1000" dirty="0" err="1">
                          <a:effectLst/>
                        </a:rPr>
                        <a:t>between</a:t>
                      </a:r>
                      <a:r>
                        <a:rPr lang="de-DE" sz="1000" dirty="0">
                          <a:effectLst/>
                        </a:rPr>
                        <a:t> Sets</a:t>
                      </a:r>
                      <a:endParaRPr lang="de-DE" sz="10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9717" marR="19717" marT="13145" marB="13145" anchor="ctr"/>
                </a:tc>
                <a:extLst>
                  <a:ext uri="{0D108BD9-81ED-4DB2-BD59-A6C34878D82A}">
                    <a16:rowId xmlns:a16="http://schemas.microsoft.com/office/drawing/2014/main" val="1931119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6383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089096-31EF-91CA-9CE6-326E87467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Sources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05E855B-037F-F1C2-BF0F-785AF35504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4CC432-8194-09E3-00E8-85BE8D0AD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9753AC4-7F1D-4F44-64F8-592293592F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Thomas DT, Erdman KA, Burke LM. Nutrition and Athletic Performance. Med Sci Sports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Exerc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 / J Acad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Nutr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 Diet. 2016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Kerksick CM et al. ISSN Position Stand: Nutrient Timing. J Int Soc Sports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Nutr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. 2017.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Kerksick CM et al. ISSN Exercise &amp; Sports Nutrition Review Update. J Int Soc Sports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Nutr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. 2018.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O’Neill JER, Corish CA, Horner K. Accuracy of RMR Prediction Equations in Athletes: Systematic Review with Meta-analysis. Sports Med. 2023.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ten Haaf T,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Weijs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 PJM. Resting Energy Expenditure Prediction in Recreational Athletes. PLOS ONE. 2014.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Mountjoy M et al. 2023 IOC Consensus Statement on Relative Energy Deficiency in Sport (REDs). Br J Sports Med. 2023.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McDermott BP et al. NATA Position Statement: Fluid Replacement for the Physically Active. J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Athl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 Train. 2017.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Sawka MN et al. ACSM Position Stand: Exercise and Fluid Replacement. Med Sci Sports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Exerc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. 2007.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Grimm N-O,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Tomschi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 F. Investigation of exercise intensity in competitive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roundnet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/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spikeball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. IJPEFS. 2019.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Gallardo MPC et al. Physiological demands of racket sports: a systematic review. Biol Sport. 2023.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Herrmann SD et al. 2024 Adult Compendium of Physical Activities. J Sport Health Sci. 2024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Burke LM et al. International Association of Athletics Federations Consensus Statement 2019: Nutrition for Athletics. Int J Sport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Nutr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Exerc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Metab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. 2019.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Diaz-Lara J et al. Effects of Acute Caffeine Intake on Specific Performance in Intermittent Sports During Competition: Systematic Review and Meta-analysis. Int J Sports </a:t>
            </a:r>
            <a:r>
              <a:rPr lang="en-US" sz="900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Physiol</a:t>
            </a: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 Perform. 2024.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>
                <a:latin typeface="Aptos" pitchFamily="34" charset="0"/>
                <a:ea typeface="Aptos" pitchFamily="34" charset="-122"/>
                <a:cs typeface="Aptos" pitchFamily="34" charset="-120"/>
              </a:rPr>
              <a:t>Hartley C et al. Maltodextrin-Based Carbohydrate Oral Rinsing and Exercise Performance: Systematic Review and Meta-analysis. Sports Med. 2022.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/>
              <a:t>Gallant TL et al. Low Energy Availability and Relative Energy Deficiency in Sport: A Systematic Review and Meta-analysis. Sports Med. 2025;55:325–339.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/>
              <a:t>Craven J et al. Carbohydrate With and Without Protein on Muscle Glycogen Re-synthesis During Short-Term Recovery: Systematic Review and Meta-analysis. Sports Med Open. 2021;7:9.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900" dirty="0"/>
              <a:t>Wittbrodt MT, Millard-Stafford M. Dehydration </a:t>
            </a:r>
            <a:r>
              <a:rPr lang="de-DE" sz="900" dirty="0" err="1"/>
              <a:t>Impairs</a:t>
            </a:r>
            <a:r>
              <a:rPr lang="de-DE" sz="900" dirty="0"/>
              <a:t> </a:t>
            </a:r>
            <a:r>
              <a:rPr lang="de-DE" sz="900" dirty="0" err="1"/>
              <a:t>Cognitive</a:t>
            </a:r>
            <a:r>
              <a:rPr lang="de-DE" sz="900" dirty="0"/>
              <a:t> Performance: A Meta-analysis. Med </a:t>
            </a:r>
            <a:r>
              <a:rPr lang="de-DE" sz="900" dirty="0" err="1"/>
              <a:t>Sci</a:t>
            </a:r>
            <a:r>
              <a:rPr lang="de-DE" sz="900" dirty="0"/>
              <a:t> Sports </a:t>
            </a:r>
            <a:r>
              <a:rPr lang="de-DE" sz="900" dirty="0" err="1"/>
              <a:t>Exerc</a:t>
            </a:r>
            <a:r>
              <a:rPr lang="de-DE" sz="900" dirty="0"/>
              <a:t>. 2018;50:2360–2368.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/>
              <a:t>McCartney D, </a:t>
            </a:r>
            <a:r>
              <a:rPr lang="en-US" sz="900" dirty="0" err="1"/>
              <a:t>Desbrow</a:t>
            </a:r>
            <a:r>
              <a:rPr lang="en-US" sz="900" dirty="0"/>
              <a:t> B, Irwin C. Fluid Intake Following Dehydration and Subsequent Athletic/Cognitive Performance: Systematic Review and Meta-analysis. Sports Med Open. 2017;3:13.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00" dirty="0"/>
              <a:t>Nuccio RP et al. Fluid Balance in Team Sport Athletes and Effects of Hypohydration on Cognitive, Technical, and Physical Performance. Sports Med. 2017;47:1951–1982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900" dirty="0"/>
              <a:t>Müller MH. Auf dem Weg zu Olympia: Strukturanalyse von Roundnet in der 1. Damen Bundesliga. Bachelorarbeit im Fach Sportwissenschaft. Ruhr-Universität Bochum. 2026</a:t>
            </a:r>
          </a:p>
        </p:txBody>
      </p:sp>
    </p:spTree>
    <p:extLst>
      <p:ext uri="{BB962C8B-B14F-4D97-AF65-F5344CB8AC3E}">
        <p14:creationId xmlns:p14="http://schemas.microsoft.com/office/powerpoint/2010/main" val="17598123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2.4.7921"/>
  <p:tag name="SLIDO_PRESENTATION_ID" val="684e5c0b-3958-458d-b091-02cae8ed13bc"/>
  <p:tag name="SLIDO_EVENT_UUID" val="2a1a8829-f0fc-4b39-813d-98b98fe65474"/>
  <p:tag name="SLIDO_EVENT_SECTION_UUID" val="37165b10-5b6d-4205-b1c1-c9778e3ec83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Y0NDU3NjR9"/>
  <p:tag name="SLIDO_TYPE" val="SlidoPoll"/>
  <p:tag name="SLIDO_POLL_UUID" val="be103dc0-db91-4d9b-9226-2d647bbd2ecc"/>
  <p:tag name="SLIDO_TIMELINE" val="W3sicG9sbFF1ZXN0aW9uVXVpZCI6IjA5OTM1MjgyLTI1OTMtNDYyMy04NmYzLTZiOGU1ZWVkMDNjMy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Y0NDU3ODV9"/>
  <p:tag name="SLIDO_TYPE" val="SlidoPoll"/>
  <p:tag name="SLIDO_POLL_UUID" val="f52df4b6-ee49-4fb7-bc9c-9f3835d21332"/>
  <p:tag name="SLIDO_TIMELINE" val="W3sicG9sbFF1ZXN0aW9uVXVpZCI6IjlkYjcxOTBiLTJhYTYtNDQ2NS1iZDg0LWFiMTUzYjE1NzUzOCIsInNob3dSZXN1bHRzIjp0cnVlLCJzaG93Q29ycmVjdEFuc3dlcnMiOmZhbHNlLCJ2b3RpbmdMb2NrZWQiOmZhbHNlfV0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Y0NDU3OTd9"/>
  <p:tag name="SLIDO_TYPE" val="SlidoPoll"/>
  <p:tag name="SLIDO_POLL_UUID" val="1c9ce248-96a6-4f1b-b6bf-040c351aaf39"/>
  <p:tag name="SLIDO_TIMELINE" val="W3sicG9sbFF1ZXN0aW9uVXVpZCI6ImQwNzYzOGVkLTdkMTktNDBlNS04OWFlLWZhZTEwZjg1NTIwNCIsInNob3dSZXN1bHRzIjp0cnVlLCJzaG93Q29ycmVjdEFuc3dlcnMiOmZhbHNlLCJ2b3RpbmdMb2NrZWQiOmZhbHNlfV0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2815</Words>
  <Application>Microsoft Office PowerPoint</Application>
  <PresentationFormat>Breitbild</PresentationFormat>
  <Paragraphs>434</Paragraphs>
  <Slides>32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Futura Bold</vt:lpstr>
      <vt:lpstr>Wingdings</vt:lpstr>
      <vt:lpstr>Office Theme</vt:lpstr>
      <vt:lpstr>Nutrition &amp; Athletic Preparation in Roundnet</vt:lpstr>
      <vt:lpstr>About Me</vt:lpstr>
      <vt:lpstr>Learn how to …</vt:lpstr>
      <vt:lpstr>Energy balance: the simplest model is still useful </vt:lpstr>
      <vt:lpstr>Total energy expenditure has four practical pieces </vt:lpstr>
      <vt:lpstr>Calculating RMR – different Methods</vt:lpstr>
      <vt:lpstr>Working example: 75 kg athlete at 15% body fat </vt:lpstr>
      <vt:lpstr>Going from RMR to TEE</vt:lpstr>
      <vt:lpstr>Using METs to calculate TEE</vt:lpstr>
      <vt:lpstr>What MET to use for Roundnet?</vt:lpstr>
      <vt:lpstr>Working example: 75kg athlete </vt:lpstr>
      <vt:lpstr>Fueling your Body</vt:lpstr>
      <vt:lpstr>Carbohydrates</vt:lpstr>
      <vt:lpstr>PowerPoint-Präsentation</vt:lpstr>
      <vt:lpstr>PowerPoint-Präsentation</vt:lpstr>
      <vt:lpstr>Fueling timeline – don‘t mess up before the first serve</vt:lpstr>
      <vt:lpstr>Match your snack to the break length</vt:lpstr>
      <vt:lpstr>PowerPoint-Präsentation</vt:lpstr>
      <vt:lpstr>PowerPoint-Präsentation</vt:lpstr>
      <vt:lpstr>Underhydrating</vt:lpstr>
      <vt:lpstr>Calculating Sweat Rate</vt:lpstr>
      <vt:lpstr>Eloctrolytes </vt:lpstr>
      <vt:lpstr>We are all different </vt:lpstr>
      <vt:lpstr>Key Messages</vt:lpstr>
      <vt:lpstr>Athletic Preparation for Roundnet</vt:lpstr>
      <vt:lpstr>Benefits of Strength and Conditoning</vt:lpstr>
      <vt:lpstr>Considerations for Roundnet</vt:lpstr>
      <vt:lpstr>Consequences for Strength Training</vt:lpstr>
      <vt:lpstr>Example Workout</vt:lpstr>
      <vt:lpstr>Consequences for Conditoning</vt:lpstr>
      <vt:lpstr>Example Conditoning Session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 Sauer</dc:creator>
  <cp:lastModifiedBy>Kevin Sauer</cp:lastModifiedBy>
  <cp:revision>1</cp:revision>
  <dcterms:created xsi:type="dcterms:W3CDTF">2026-08-10T18:20:10Z</dcterms:created>
  <dcterms:modified xsi:type="dcterms:W3CDTF">2026-08-11T14:51:19Z</dcterms:modified>
</cp:coreProperties>
</file>